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45"/>
  </p:notesMasterIdLst>
  <p:sldIdLst>
    <p:sldId id="256" r:id="rId4"/>
    <p:sldId id="257" r:id="rId5"/>
    <p:sldId id="258" r:id="rId6"/>
    <p:sldId id="259" r:id="rId7"/>
    <p:sldId id="298" r:id="rId8"/>
    <p:sldId id="260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8DD736-37CB-4484-9E1E-C27D1C51C3F6}">
          <p14:sldIdLst>
            <p14:sldId id="256"/>
            <p14:sldId id="257"/>
            <p14:sldId id="258"/>
            <p14:sldId id="259"/>
          </p14:sldIdLst>
        </p14:section>
        <p14:section name="구조도" id="{0E8552F2-7148-4F8F-9C09-891D95DDBE91}">
          <p14:sldIdLst>
            <p14:sldId id="298"/>
          </p14:sldIdLst>
        </p14:section>
        <p14:section name="메인페이지" id="{4BD2C660-48F3-40F8-B42E-B0FE4987E5D2}">
          <p14:sldIdLst>
            <p14:sldId id="260"/>
            <p14:sldId id="299"/>
          </p14:sldIdLst>
        </p14:section>
        <p14:section name="로그인 페이지" id="{22845C6E-F857-4DE4-B6AD-9B2D1B4BFFA7}">
          <p14:sldIdLst>
            <p14:sldId id="300"/>
            <p14:sldId id="301"/>
            <p14:sldId id="302"/>
          </p14:sldIdLst>
        </p14:section>
        <p14:section name="AI설문 참여" id="{23029E9D-5BD3-48B1-81A4-59B3F9B34E6E}">
          <p14:sldIdLst>
            <p14:sldId id="303"/>
            <p14:sldId id="304"/>
          </p14:sldIdLst>
        </p14:section>
        <p14:section name="스토어" id="{6E621CFC-7A97-42B8-8992-D7391132DEA7}">
          <p14:sldIdLst>
            <p14:sldId id="305"/>
            <p14:sldId id="306"/>
            <p14:sldId id="307"/>
          </p14:sldIdLst>
        </p14:section>
        <p14:section name="장바구니" id="{000D500C-C32B-47CC-A5BA-645BEE93B12A}">
          <p14:sldIdLst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후기" id="{964B6314-9AFB-4DC5-8010-0D05B6ED1E21}">
          <p14:sldIdLst>
            <p14:sldId id="314"/>
            <p14:sldId id="315"/>
            <p14:sldId id="316"/>
          </p14:sldIdLst>
        </p14:section>
        <p14:section name="고객센터" id="{485EFBE2-B67C-4057-BF8D-D3C9CF49CA8A}">
          <p14:sldIdLst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마이페이지" id="{0879D9C9-ACB6-4717-92B7-969F34316316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관리자페이지" id="{CCB653EB-5EF6-4B10-BAD0-817AEFD882CA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1" autoAdjust="0"/>
  </p:normalViewPr>
  <p:slideViewPr>
    <p:cSldViewPr>
      <p:cViewPr varScale="1">
        <p:scale>
          <a:sx n="144" d="100"/>
          <a:sy n="144" d="100"/>
        </p:scale>
        <p:origin x="654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5FC6C-CF9B-400A-B7B2-D752D6F85B9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11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169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  <p:sldLayoutId id="2147483683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8460432" y="4948014"/>
            <a:ext cx="683568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타이틀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1.1.1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2023.10.13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강의실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송승윤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주남희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김승연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139"/>
            <a:ext cx="6876256" cy="487336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00690" y="2139702"/>
            <a:ext cx="344737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96262" y="203169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 누르면 메인화면으로 넘어갈 수 있음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설문 내용에 따라 하나만 선택하면 되는 케이스와 복수 문항 선택하는 케이스로 나눠서 제작</a:t>
            </a:r>
            <a:r>
              <a:rPr lang="en-US" altLang="ko-KR" dirty="0"/>
              <a:t>. </a:t>
            </a:r>
            <a:r>
              <a:rPr lang="ko-KR" altLang="en-US" dirty="0"/>
              <a:t>선택된 문항은 </a:t>
            </a:r>
            <a:r>
              <a:rPr lang="en-US" altLang="ko-KR" dirty="0"/>
              <a:t>[3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다음 버튼과 같이 색깔이 변함</a:t>
            </a:r>
            <a:r>
              <a:rPr lang="en-US" altLang="ko-KR" dirty="0"/>
              <a:t>. </a:t>
            </a:r>
            <a:r>
              <a:rPr lang="ko-KR" altLang="en-US" dirty="0"/>
              <a:t>해당사항이 없는 설문의 경우 해당사항 없음 버튼을 추가해줘야 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어떤 경우에도 선택한 내용이 없으면 설문이 다음 페이지로 넘어갈 수 없음</a:t>
            </a:r>
            <a:r>
              <a:rPr lang="en-US" altLang="ko-KR" dirty="0"/>
              <a:t>. </a:t>
            </a:r>
            <a:r>
              <a:rPr lang="ko-KR" altLang="en-US" dirty="0"/>
              <a:t>이미 체크한 설문까지는 </a:t>
            </a:r>
            <a:r>
              <a:rPr lang="en-US" altLang="ko-KR" dirty="0"/>
              <a:t>[&lt;</a:t>
            </a:r>
            <a:r>
              <a:rPr lang="ko-KR" altLang="en-US" dirty="0"/>
              <a:t>이전</a:t>
            </a:r>
            <a:r>
              <a:rPr lang="en-US" altLang="ko-KR" dirty="0"/>
              <a:t>] </a:t>
            </a:r>
            <a:r>
              <a:rPr lang="ko-KR" altLang="en-US" dirty="0"/>
              <a:t>버튼으로 돌아가기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예시 페이지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04"/>
            <a:ext cx="6876256" cy="48612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00410" y="4494065"/>
            <a:ext cx="1583558" cy="453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59832" y="3421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10012" y="1525046"/>
            <a:ext cx="1745964" cy="1838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22080" y="450175"/>
            <a:ext cx="702466" cy="141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55506" y="42999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55506" y="14003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1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클릭하면 상품 상세 페이지로 이동</a:t>
            </a:r>
            <a:r>
              <a:rPr lang="en-US" altLang="ko-KR" dirty="0"/>
              <a:t>. 14p(NO.8)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영양 추천 결과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804"/>
            <a:ext cx="6876256" cy="48476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75656" y="915566"/>
            <a:ext cx="1034886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03648" y="7247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99942"/>
            <a:ext cx="1224136" cy="27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네비게이션 바에 있는 버튼 클릭하면 해당 화면으로 페이지가 전환되게</a:t>
            </a:r>
            <a:r>
              <a:rPr lang="en-US" altLang="ko-KR" dirty="0"/>
              <a:t>. 12p(NO.6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 시 후기 페이지로 전환</a:t>
            </a:r>
            <a:r>
              <a:rPr lang="en-US" altLang="ko-KR" dirty="0"/>
              <a:t>. 22p(NO.16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 smtClean="0"/>
              <a:t>카테고리의 </a:t>
            </a:r>
            <a:r>
              <a:rPr lang="ko-KR" altLang="en-US" dirty="0"/>
              <a:t>아이콘을 클릭하면 하단의 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</a:t>
            </a:r>
            <a:r>
              <a:rPr lang="ko-KR" altLang="en-US" dirty="0"/>
              <a:t>에서 카테고리와 관련된 상품만 보일 수 있게 동작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클릭하면 페이지 넘김으로 상세설명 볼 수 있음</a:t>
            </a:r>
            <a:r>
              <a:rPr lang="en-US" altLang="ko-KR" dirty="0"/>
              <a:t>. 14p(NO.8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카테고리가 한 화면에 다 표시되지 않기 때문에 버튼 누르면 스크롤이 넘어가게 제작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모음 페이지 넘김 버튼 구성</a:t>
            </a:r>
            <a:r>
              <a:rPr lang="en-US" altLang="ko-KR" dirty="0"/>
              <a:t>. </a:t>
            </a:r>
            <a:r>
              <a:rPr lang="ko-KR" altLang="en-US" dirty="0"/>
              <a:t>페이지 전환 아님</a:t>
            </a:r>
            <a:r>
              <a:rPr lang="en-US" altLang="ko-KR" dirty="0"/>
              <a:t>. </a:t>
            </a:r>
            <a:r>
              <a:rPr lang="ko-KR" altLang="en-US" dirty="0"/>
              <a:t>상품 모음</a:t>
            </a:r>
            <a:r>
              <a:rPr lang="en-US" altLang="ko-KR" dirty="0"/>
              <a:t>[3</a:t>
            </a:r>
            <a:r>
              <a:rPr lang="ko-KR" altLang="en-US" dirty="0"/>
              <a:t>번 표시</a:t>
            </a:r>
            <a:r>
              <a:rPr lang="en-US" altLang="ko-KR" dirty="0"/>
              <a:t>] </a:t>
            </a:r>
            <a:r>
              <a:rPr lang="ko-KR" altLang="en-US" dirty="0"/>
              <a:t>영역만 스크롤</a:t>
            </a:r>
            <a:r>
              <a:rPr lang="en-US" altLang="ko-KR" dirty="0"/>
              <a:t>. </a:t>
            </a:r>
            <a:r>
              <a:rPr lang="ko-KR" altLang="en-US" dirty="0"/>
              <a:t>전체 페이지 수 표시해서 위치 알 수 있게 만듦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필수 스토어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287"/>
            <a:ext cx="6876256" cy="487621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48426" y="843558"/>
            <a:ext cx="736832" cy="232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2087" y="64852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4001" y="3109925"/>
            <a:ext cx="783231" cy="46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950321" y="1400386"/>
            <a:ext cx="60283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3158" y="2139702"/>
            <a:ext cx="872100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51180" y="817278"/>
            <a:ext cx="632588" cy="259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96535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2402" y="19455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36810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17195" y="2911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5038" y="1198101"/>
            <a:ext cx="587799" cy="124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7988" y="1322495"/>
            <a:ext cx="450438" cy="476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776" y="12144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상품 이미지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영역 </a:t>
            </a:r>
            <a:r>
              <a:rPr lang="en-US" altLang="ko-KR" dirty="0"/>
              <a:t>1</a:t>
            </a:r>
            <a:r>
              <a:rPr lang="ko-KR" altLang="en-US" dirty="0"/>
              <a:t>번이 기본값</a:t>
            </a:r>
            <a:r>
              <a:rPr lang="en-US" altLang="ko-KR" dirty="0"/>
              <a:t>. </a:t>
            </a:r>
            <a:r>
              <a:rPr lang="ko-KR" altLang="en-US" dirty="0"/>
              <a:t>자동 넘김 없음</a:t>
            </a:r>
            <a:r>
              <a:rPr lang="en-US" altLang="ko-KR" dirty="0"/>
              <a:t>. [2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누르면 사진 넘어감</a:t>
            </a:r>
            <a:r>
              <a:rPr lang="en-US" altLang="ko-KR" dirty="0"/>
              <a:t>. </a:t>
            </a:r>
            <a:r>
              <a:rPr lang="ko-KR" altLang="en-US" dirty="0"/>
              <a:t>넘어간 페이지만 표시</a:t>
            </a:r>
            <a:r>
              <a:rPr lang="en-US" altLang="ko-KR" dirty="0"/>
              <a:t>(</a:t>
            </a:r>
            <a:r>
              <a:rPr lang="ko-KR" altLang="en-US" dirty="0"/>
              <a:t>페이지 표시는 삭제할지 말지 결정해야 함</a:t>
            </a:r>
            <a:r>
              <a:rPr lang="en-US" altLang="ko-KR" dirty="0"/>
              <a:t>).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이미지 </a:t>
            </a:r>
            <a:r>
              <a:rPr lang="en-US" altLang="ko-KR" dirty="0"/>
              <a:t>3</a:t>
            </a:r>
            <a:r>
              <a:rPr lang="ko-KR" altLang="en-US" dirty="0"/>
              <a:t>개 정도만 넣는게 적당할 듯</a:t>
            </a:r>
            <a:r>
              <a:rPr lang="en-US" altLang="ko-KR" dirty="0"/>
              <a:t>. </a:t>
            </a:r>
            <a:r>
              <a:rPr lang="ko-KR" altLang="en-US" dirty="0"/>
              <a:t>그 이상이면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영역에 페이지 표시 필요</a:t>
            </a:r>
            <a:r>
              <a:rPr lang="en-US" altLang="ko-KR" dirty="0"/>
              <a:t>. </a:t>
            </a:r>
            <a:r>
              <a:rPr lang="ko-KR" altLang="en-US" dirty="0"/>
              <a:t>클릭하면 </a:t>
            </a:r>
            <a:r>
              <a:rPr lang="en-US" altLang="ko-KR" dirty="0"/>
              <a:t>[1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/>
              <a:t>사진이 클릭한 이미지로 변경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해당 상품이 받은 </a:t>
            </a:r>
            <a:r>
              <a:rPr lang="ko-KR" altLang="en-US" dirty="0" err="1"/>
              <a:t>별점과</a:t>
            </a:r>
            <a:r>
              <a:rPr lang="ko-KR" altLang="en-US" dirty="0"/>
              <a:t> 후기를 표시</a:t>
            </a:r>
            <a:r>
              <a:rPr lang="en-US" altLang="ko-KR" dirty="0"/>
              <a:t>. </a:t>
            </a:r>
            <a:r>
              <a:rPr lang="ko-KR" altLang="en-US" dirty="0"/>
              <a:t>후기가 없는 경우 회색 별 </a:t>
            </a:r>
            <a:r>
              <a:rPr lang="en-US" altLang="ko-KR" dirty="0"/>
              <a:t>5</a:t>
            </a:r>
            <a:r>
              <a:rPr lang="ko-KR" altLang="en-US" dirty="0"/>
              <a:t>개와 </a:t>
            </a:r>
            <a:r>
              <a:rPr lang="en-US" altLang="ko-KR" dirty="0"/>
              <a:t>0/5</a:t>
            </a:r>
            <a:r>
              <a:rPr lang="ko-KR" altLang="en-US" dirty="0"/>
              <a:t>가 표시</a:t>
            </a:r>
            <a:r>
              <a:rPr lang="en-US" altLang="ko-KR" dirty="0"/>
              <a:t>. ‘</a:t>
            </a:r>
            <a:r>
              <a:rPr lang="ko-KR" altLang="en-US" dirty="0"/>
              <a:t>후기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＇</a:t>
            </a:r>
            <a:r>
              <a:rPr lang="ko-KR" altLang="en-US" dirty="0"/>
              <a:t>로 표시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설명은 최대 </a:t>
            </a:r>
            <a:r>
              <a:rPr lang="en-US" altLang="ko-KR" dirty="0"/>
              <a:t>4</a:t>
            </a:r>
            <a:r>
              <a:rPr lang="ko-KR" altLang="en-US" dirty="0"/>
              <a:t>줄까지 표시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최소값 </a:t>
            </a:r>
            <a:r>
              <a:rPr lang="en-US" altLang="ko-KR" dirty="0"/>
              <a:t>1</a:t>
            </a:r>
            <a:r>
              <a:rPr lang="ko-KR" altLang="en-US" dirty="0"/>
              <a:t>개로 고정</a:t>
            </a:r>
            <a:r>
              <a:rPr lang="en-US" altLang="ko-KR" dirty="0"/>
              <a:t>. (-), (+) </a:t>
            </a:r>
            <a:r>
              <a:rPr lang="ko-KR" altLang="en-US" dirty="0"/>
              <a:t>버튼으로 수량 선택</a:t>
            </a:r>
            <a:r>
              <a:rPr lang="en-US" altLang="ko-KR" dirty="0"/>
              <a:t>. </a:t>
            </a:r>
            <a:r>
              <a:rPr lang="ko-KR" altLang="en-US" dirty="0"/>
              <a:t>수량 직접 입력 가능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화면에서 잘린 부분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버튼이 있음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버튼을 누르면 </a:t>
            </a:r>
            <a:r>
              <a:rPr lang="en-US" altLang="ko-KR" dirty="0"/>
              <a:t>‘</a:t>
            </a:r>
            <a:r>
              <a:rPr lang="ko-KR" altLang="en-US" dirty="0"/>
              <a:t>장바구니에 담겼습니다</a:t>
            </a:r>
            <a:r>
              <a:rPr lang="en-US" altLang="ko-KR" dirty="0"/>
              <a:t>. </a:t>
            </a:r>
            <a:r>
              <a:rPr lang="ko-KR" altLang="en-US" dirty="0"/>
              <a:t>장바구니로 이동하시겠습니까</a:t>
            </a:r>
            <a:r>
              <a:rPr lang="en-US" altLang="ko-KR" dirty="0"/>
              <a:t>?‘ </a:t>
            </a:r>
            <a:r>
              <a:rPr lang="ko-KR" altLang="en-US" dirty="0"/>
              <a:t>팝업으로 표시</a:t>
            </a:r>
            <a:r>
              <a:rPr lang="en-US" altLang="ko-KR" dirty="0"/>
              <a:t>. </a:t>
            </a:r>
            <a:r>
              <a:rPr lang="ko-KR" altLang="en-US" dirty="0" err="1"/>
              <a:t>팝업창에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장바구니이동</a:t>
            </a:r>
            <a:r>
              <a:rPr lang="en-US" altLang="ko-KR" dirty="0"/>
              <a:t>] , [</a:t>
            </a:r>
            <a:r>
              <a:rPr lang="ko-KR" altLang="en-US" dirty="0"/>
              <a:t>계속 쇼핑하기</a:t>
            </a:r>
            <a:r>
              <a:rPr lang="en-US" altLang="ko-KR" dirty="0"/>
              <a:t>] </a:t>
            </a:r>
            <a:r>
              <a:rPr lang="ko-KR" altLang="en-US" dirty="0"/>
              <a:t>버튼 만들기</a:t>
            </a:r>
            <a:r>
              <a:rPr lang="en-US" altLang="ko-KR" dirty="0"/>
              <a:t>. [</a:t>
            </a:r>
            <a:r>
              <a:rPr lang="ko-KR" altLang="en-US" dirty="0"/>
              <a:t>장바구니이동</a:t>
            </a:r>
            <a:r>
              <a:rPr lang="en-US" altLang="ko-KR" dirty="0"/>
              <a:t>]</a:t>
            </a:r>
            <a:r>
              <a:rPr lang="ko-KR" altLang="en-US" dirty="0"/>
              <a:t>버튼 누르면 </a:t>
            </a:r>
            <a:r>
              <a:rPr lang="en-US" altLang="ko-KR" dirty="0"/>
              <a:t>17p(NO.11)</a:t>
            </a:r>
            <a:r>
              <a:rPr lang="ko-KR" altLang="en-US" dirty="0"/>
              <a:t>로 이동</a:t>
            </a:r>
            <a:r>
              <a:rPr lang="en-US" altLang="ko-KR" dirty="0"/>
              <a:t>. [</a:t>
            </a:r>
            <a:r>
              <a:rPr lang="ko-KR" altLang="en-US" dirty="0"/>
              <a:t>계속 쇼핑하기 버튼 누르면 </a:t>
            </a:r>
            <a:r>
              <a:rPr lang="en-US" altLang="ko-KR" dirty="0"/>
              <a:t>13p(NO.7)</a:t>
            </a:r>
            <a:r>
              <a:rPr lang="ko-KR" altLang="en-US" dirty="0"/>
              <a:t>로 이동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상품 상세 페이지는 사이즈 문제로 </a:t>
            </a:r>
            <a:r>
              <a:rPr lang="en-US" altLang="ko-KR" dirty="0"/>
              <a:t>14p, 15p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220072" y="4406572"/>
            <a:ext cx="1224136" cy="219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58044" y="108013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91816" y="1275606"/>
            <a:ext cx="2660104" cy="32164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330136" y="2141407"/>
            <a:ext cx="1898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84868" y="1851669"/>
            <a:ext cx="1511268" cy="254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27984" y="4979497"/>
            <a:ext cx="201622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02873" y="4626355"/>
            <a:ext cx="755576" cy="706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8906" y="44512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5373" y="16356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14112" y="21414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19966" y="422842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308852" y="484000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갈매기형 수장 1"/>
          <p:cNvSpPr/>
          <p:nvPr/>
        </p:nvSpPr>
        <p:spPr>
          <a:xfrm>
            <a:off x="3646060" y="2141407"/>
            <a:ext cx="144016" cy="136644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4"/>
          <p:cNvSpPr/>
          <p:nvPr/>
        </p:nvSpPr>
        <p:spPr>
          <a:xfrm rot="10800000">
            <a:off x="1266056" y="2111382"/>
            <a:ext cx="144016" cy="136644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49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상품 상세 설명이 표시</a:t>
            </a:r>
            <a:r>
              <a:rPr lang="en-US" altLang="ko-KR" dirty="0"/>
              <a:t>. [</a:t>
            </a:r>
            <a:r>
              <a:rPr lang="ko-KR" altLang="en-US" dirty="0"/>
              <a:t>상세설명</a:t>
            </a:r>
            <a:r>
              <a:rPr lang="en-US" altLang="ko-KR" dirty="0"/>
              <a:t>[1-1]] </a:t>
            </a:r>
            <a:r>
              <a:rPr lang="ko-KR" altLang="en-US" dirty="0"/>
              <a:t>버튼 누르면 하단으로 숨겨진 페이지가 펼쳐지면서 상세 정보가 표시됨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해당 상품 개별 후기나 해당 상품이 포함된</a:t>
            </a:r>
            <a:r>
              <a:rPr lang="en-US" altLang="ko-KR" dirty="0"/>
              <a:t>,</a:t>
            </a:r>
            <a:r>
              <a:rPr lang="ko-KR" altLang="en-US" dirty="0"/>
              <a:t> 최근 후기 </a:t>
            </a:r>
            <a:r>
              <a:rPr lang="en-US" altLang="ko-KR" dirty="0"/>
              <a:t>3</a:t>
            </a:r>
            <a:r>
              <a:rPr lang="ko-KR" altLang="en-US" dirty="0"/>
              <a:t>개 표시</a:t>
            </a:r>
            <a:r>
              <a:rPr lang="en-US" altLang="ko-KR" dirty="0"/>
              <a:t>. </a:t>
            </a:r>
            <a:r>
              <a:rPr lang="ko-KR" altLang="en-US" dirty="0"/>
              <a:t>클릭하면 상세 후기 페이지로 이동</a:t>
            </a:r>
            <a:r>
              <a:rPr lang="en-US" altLang="ko-KR" dirty="0"/>
              <a:t>. 23p(NO.17)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39"/>
            <a:ext cx="6876256" cy="485736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189760" y="262781"/>
            <a:ext cx="5056813" cy="1786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7604" y="3235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15616" y="2048909"/>
            <a:ext cx="5130958" cy="135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43608" y="2540052"/>
            <a:ext cx="1224136" cy="1399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56272" y="1899559"/>
            <a:ext cx="296416" cy="2208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1-1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753" y="24203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23628" y="2715766"/>
            <a:ext cx="90010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유저 등록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45867" y="2714819"/>
            <a:ext cx="90010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 등록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안하면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Default image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4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조사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11p(NO.5)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장바구니가 </a:t>
            </a:r>
            <a:r>
              <a:rPr lang="ko-KR" altLang="en-US" dirty="0" err="1"/>
              <a:t>비어있을</a:t>
            </a:r>
            <a:r>
              <a:rPr lang="ko-KR" altLang="en-US" dirty="0"/>
              <a:t> 경우 비활성화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" y="270139"/>
            <a:ext cx="6872295" cy="487336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157264" y="2770962"/>
            <a:ext cx="1542528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7615" y="25988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D31957E5-6F06-376D-CDD4-BE9900E624CC}"/>
              </a:ext>
            </a:extLst>
          </p:cNvPr>
          <p:cNvSpPr/>
          <p:nvPr/>
        </p:nvSpPr>
        <p:spPr>
          <a:xfrm>
            <a:off x="4283968" y="2814831"/>
            <a:ext cx="1872208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E86E7968-8C09-9E51-97E3-0F0BF7FDF58A}"/>
              </a:ext>
            </a:extLst>
          </p:cNvPr>
          <p:cNvSpPr/>
          <p:nvPr/>
        </p:nvSpPr>
        <p:spPr>
          <a:xfrm>
            <a:off x="4103948" y="26207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0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스토어 페이지로 이동</a:t>
            </a:r>
            <a:r>
              <a:rPr lang="en-US" altLang="ko-KR" dirty="0"/>
              <a:t>. 13p(NO.7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 smtClean="0"/>
              <a:t>결제하기 버튼 </a:t>
            </a:r>
            <a:r>
              <a:rPr lang="ko-KR" altLang="en-US" dirty="0"/>
              <a:t>누르면 </a:t>
            </a:r>
            <a:r>
              <a:rPr lang="ko-KR" altLang="en-US" dirty="0" err="1"/>
              <a:t>구독서비스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ko-KR" altLang="en-US" dirty="0" smtClean="0"/>
              <a:t>팝업으로 </a:t>
            </a:r>
            <a:r>
              <a:rPr lang="ko-KR" altLang="en-US" dirty="0"/>
              <a:t>이동</a:t>
            </a:r>
            <a:r>
              <a:rPr lang="en-US" altLang="ko-KR" dirty="0"/>
              <a:t>. 18p(NO.12)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제품 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417"/>
            <a:ext cx="6876256" cy="486108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39552" y="2522833"/>
            <a:ext cx="3456384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77829" y="27877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19801BDA-BED7-5F95-5DCE-C3B5601FC976}"/>
              </a:ext>
            </a:extLst>
          </p:cNvPr>
          <p:cNvSpPr/>
          <p:nvPr/>
        </p:nvSpPr>
        <p:spPr>
          <a:xfrm>
            <a:off x="4427984" y="3003798"/>
            <a:ext cx="2160240" cy="3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A943E5AF-6822-604F-DCA1-B8366B8300A3}"/>
              </a:ext>
            </a:extLst>
          </p:cNvPr>
          <p:cNvSpPr/>
          <p:nvPr/>
        </p:nvSpPr>
        <p:spPr>
          <a:xfrm>
            <a:off x="431540" y="227996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3075806"/>
            <a:ext cx="936104" cy="1440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결제하기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6339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정기구독을 선택할 경우 배송비 차감</a:t>
            </a:r>
            <a:r>
              <a:rPr lang="en-US" altLang="ko-KR" dirty="0"/>
              <a:t>. </a:t>
            </a:r>
            <a:r>
              <a:rPr lang="ko-KR" altLang="en-US" dirty="0"/>
              <a:t>일반구매의 경우 초대코드를 등록할 수 없고 배송비 차감 혜택 없음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유저가 보유한 할인 쿠폰 중 </a:t>
            </a:r>
            <a:r>
              <a:rPr lang="en-US" altLang="ko-KR" dirty="0"/>
              <a:t>1</a:t>
            </a:r>
            <a:r>
              <a:rPr lang="ko-KR" altLang="en-US" dirty="0"/>
              <a:t>가지를 선택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주문서 작성 페이지로 이동</a:t>
            </a:r>
            <a:r>
              <a:rPr lang="en-US" altLang="ko-KR" dirty="0"/>
              <a:t>. 19p(NO.13)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구독서비스</a:t>
            </a:r>
            <a:r>
              <a:rPr lang="ko-KR" altLang="en-US" dirty="0"/>
              <a:t> </a:t>
            </a:r>
            <a:r>
              <a:rPr lang="ko-KR" altLang="en-US" dirty="0" smtClean="0"/>
              <a:t>결제 팝업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0186"/>
            <a:ext cx="6768752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518742" y="1059582"/>
            <a:ext cx="1757113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03648" y="9515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5BFCEF99-6A0D-BA5E-8A03-2A1D28FE857B}"/>
              </a:ext>
            </a:extLst>
          </p:cNvPr>
          <p:cNvSpPr/>
          <p:nvPr/>
        </p:nvSpPr>
        <p:spPr>
          <a:xfrm>
            <a:off x="1630945" y="3438153"/>
            <a:ext cx="1532706" cy="423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C463CD9A-90CB-D1E8-E8E2-74DE4F646AEC}"/>
              </a:ext>
            </a:extLst>
          </p:cNvPr>
          <p:cNvSpPr/>
          <p:nvPr/>
        </p:nvSpPr>
        <p:spPr>
          <a:xfrm>
            <a:off x="3419872" y="4452342"/>
            <a:ext cx="1656184" cy="423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AC2B2E83-2E1A-011E-BCA3-7BD1AE5252A7}"/>
              </a:ext>
            </a:extLst>
          </p:cNvPr>
          <p:cNvSpPr/>
          <p:nvPr/>
        </p:nvSpPr>
        <p:spPr>
          <a:xfrm>
            <a:off x="1403648" y="333943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D2F9953A-E7B1-579A-CDB7-D244D000179D}"/>
              </a:ext>
            </a:extLst>
          </p:cNvPr>
          <p:cNvSpPr/>
          <p:nvPr/>
        </p:nvSpPr>
        <p:spPr>
          <a:xfrm>
            <a:off x="3275855" y="42363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7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제품 상세 페이지로 이동</a:t>
            </a:r>
            <a:r>
              <a:rPr lang="en-US" altLang="ko-KR" dirty="0"/>
              <a:t>. 14p(NO.6)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59732" y="1563638"/>
            <a:ext cx="169218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14141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5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4444"/>
              </p:ext>
            </p:extLst>
          </p:nvPr>
        </p:nvGraphicFramePr>
        <p:xfrm>
          <a:off x="217612" y="622201"/>
          <a:ext cx="8631436" cy="40960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2017.03.03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2017.03.07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진입 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회원정보 수집정책 변경에 따른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Depth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축소 반영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쀼어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3.2.1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Quick menu 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마케팅팀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전략을 반영한 메뉴수정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우편번호 검색창으로 </a:t>
            </a:r>
            <a:r>
              <a:rPr lang="ko-KR" altLang="en-US" dirty="0" err="1"/>
              <a:t>넘어감</a:t>
            </a:r>
            <a:r>
              <a:rPr lang="en-US" altLang="ko-KR" dirty="0"/>
              <a:t>. </a:t>
            </a:r>
            <a:r>
              <a:rPr lang="ko-KR" altLang="en-US" dirty="0"/>
              <a:t>우편번호 검색창은 링크로 해결할 수 있는지 알아본 후 팝업창을 따로 만들지 말지 결정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 시 주문완료 페이지로 이동</a:t>
            </a:r>
            <a:r>
              <a:rPr lang="en-US" altLang="ko-KR" dirty="0"/>
              <a:t>. 21p(NO.15)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39952" y="483517"/>
            <a:ext cx="864096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04048" y="521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EA1ACE84-E8F6-B431-3F76-1E7686EA91D8}"/>
              </a:ext>
            </a:extLst>
          </p:cNvPr>
          <p:cNvSpPr/>
          <p:nvPr/>
        </p:nvSpPr>
        <p:spPr>
          <a:xfrm>
            <a:off x="2447764" y="4743178"/>
            <a:ext cx="190821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4E217174-5858-6CD1-182F-7D68D8BE4D1D}"/>
              </a:ext>
            </a:extLst>
          </p:cNvPr>
          <p:cNvSpPr/>
          <p:nvPr/>
        </p:nvSpPr>
        <p:spPr>
          <a:xfrm>
            <a:off x="2339752" y="45271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75656" y="1995686"/>
            <a:ext cx="3816424" cy="244827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rgbClr val="FF0000"/>
                </a:solidFill>
              </a:rPr>
              <a:t>기능 </a:t>
            </a:r>
            <a:r>
              <a:rPr lang="ko-KR" altLang="en-US" sz="3600" dirty="0" err="1" smtClean="0">
                <a:solidFill>
                  <a:srgbClr val="FF0000"/>
                </a:solidFill>
              </a:rPr>
              <a:t>미구현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2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특이사항 없음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완료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67894"/>
            <a:ext cx="136141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메인화면으로</a:t>
            </a:r>
            <a:r>
              <a:rPr lang="ko-KR" altLang="en-US" dirty="0"/>
              <a:t> 전환</a:t>
            </a:r>
            <a:r>
              <a:rPr lang="en-US" altLang="ko-KR" dirty="0"/>
              <a:t>. 7p(NO.1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이벤트 이미지가 </a:t>
            </a:r>
            <a:r>
              <a:rPr lang="en-US" altLang="ko-KR" dirty="0"/>
              <a:t>5~10</a:t>
            </a:r>
            <a:r>
              <a:rPr lang="ko-KR" altLang="en-US" dirty="0"/>
              <a:t>초 간격으로 자동으로 전환됨</a:t>
            </a:r>
            <a:r>
              <a:rPr lang="en-US" altLang="ko-KR" dirty="0"/>
              <a:t>. </a:t>
            </a:r>
            <a:r>
              <a:rPr lang="ko-KR" altLang="en-US" dirty="0"/>
              <a:t>유저의 페이지 표시버튼 클릭으로도 전환 가능</a:t>
            </a:r>
            <a:r>
              <a:rPr lang="en-US" altLang="ko-KR" dirty="0"/>
              <a:t>. </a:t>
            </a:r>
            <a:r>
              <a:rPr lang="ko-KR" altLang="en-US" dirty="0"/>
              <a:t>이미지를 클릭하면 활성화된 이벤트 페이지로 전환</a:t>
            </a:r>
            <a:r>
              <a:rPr lang="en-US" altLang="ko-KR" dirty="0"/>
              <a:t>(</a:t>
            </a:r>
            <a:r>
              <a:rPr lang="ko-KR" altLang="en-US" dirty="0"/>
              <a:t>이벤트 페이지는 필요할 때만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정기구독후기와 제품별 후기로 카테고리를 나누어 </a:t>
            </a:r>
            <a:r>
              <a:rPr lang="en-US" altLang="ko-KR" dirty="0"/>
              <a:t>[6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 표시되는 데이터가 구분되어 출력</a:t>
            </a:r>
            <a:r>
              <a:rPr lang="en-US" altLang="ko-KR" dirty="0"/>
              <a:t>. </a:t>
            </a:r>
            <a:r>
              <a:rPr lang="ko-KR" altLang="en-US" dirty="0"/>
              <a:t>현재 노란색 글씨로 표기된 부분이 선택된 카테고리이며 정기구독자가 남긴 후기를 볼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복수 선택할 수 있는 정렬 기준</a:t>
            </a:r>
            <a:r>
              <a:rPr lang="en-US" altLang="ko-KR" dirty="0"/>
              <a:t>. </a:t>
            </a:r>
            <a:r>
              <a:rPr lang="ko-KR" altLang="en-US" dirty="0"/>
              <a:t>선택 내용에 따라 </a:t>
            </a:r>
            <a:r>
              <a:rPr lang="en-US" altLang="ko-KR" dirty="0"/>
              <a:t>[6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 출력되는 데이터가 달라진다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후기 작성 페이지로 넘어간다</a:t>
            </a:r>
            <a:r>
              <a:rPr lang="en-US" altLang="ko-KR" dirty="0"/>
              <a:t>.  24p(NO.18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후기 상세 보기 페이지로 전환된다</a:t>
            </a:r>
            <a:r>
              <a:rPr lang="en-US" altLang="ko-KR" dirty="0"/>
              <a:t>. 23p(NO.17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페이지 전환 없이 </a:t>
            </a:r>
            <a:r>
              <a:rPr lang="ko-KR" altLang="en-US" dirty="0" smtClean="0"/>
              <a:t>화면이 </a:t>
            </a:r>
            <a:r>
              <a:rPr lang="ko-KR" altLang="en-US" dirty="0"/>
              <a:t>아래로 늘어나면서 최대 </a:t>
            </a:r>
            <a:r>
              <a:rPr lang="en-US" altLang="ko-KR" dirty="0"/>
              <a:t>12~15</a:t>
            </a:r>
            <a:r>
              <a:rPr lang="ko-KR" altLang="en-US" dirty="0"/>
              <a:t>개의 후기를 볼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PillSu</a:t>
            </a:r>
            <a:r>
              <a:rPr lang="en-US" altLang="ko-KR" dirty="0"/>
              <a:t> </a:t>
            </a:r>
            <a:r>
              <a:rPr lang="ko-KR" altLang="en-US" dirty="0"/>
              <a:t>후기 페이지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3568" y="818522"/>
            <a:ext cx="720080" cy="27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279679B7-6B37-D8A9-E026-C75F870CD001}"/>
              </a:ext>
            </a:extLst>
          </p:cNvPr>
          <p:cNvSpPr/>
          <p:nvPr/>
        </p:nvSpPr>
        <p:spPr>
          <a:xfrm>
            <a:off x="2771800" y="1131590"/>
            <a:ext cx="1224136" cy="8773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6B5BAF2F-0250-A69B-95CB-D95E44EA80CC}"/>
              </a:ext>
            </a:extLst>
          </p:cNvPr>
          <p:cNvSpPr/>
          <p:nvPr/>
        </p:nvSpPr>
        <p:spPr>
          <a:xfrm>
            <a:off x="370952" y="2008910"/>
            <a:ext cx="1896791" cy="130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46DE81C5-E5BE-3052-5496-78D0CB31C81E}"/>
              </a:ext>
            </a:extLst>
          </p:cNvPr>
          <p:cNvSpPr/>
          <p:nvPr/>
        </p:nvSpPr>
        <p:spPr>
          <a:xfrm>
            <a:off x="89755" y="2283718"/>
            <a:ext cx="3690157" cy="2803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83A3447A-D36B-D17C-D735-D23E32FEB977}"/>
              </a:ext>
            </a:extLst>
          </p:cNvPr>
          <p:cNvSpPr/>
          <p:nvPr/>
        </p:nvSpPr>
        <p:spPr>
          <a:xfrm>
            <a:off x="637708" y="2579406"/>
            <a:ext cx="1774051" cy="1373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31D7FA47-3796-846D-4057-0CEAA85F6EEA}"/>
              </a:ext>
            </a:extLst>
          </p:cNvPr>
          <p:cNvSpPr/>
          <p:nvPr/>
        </p:nvSpPr>
        <p:spPr>
          <a:xfrm>
            <a:off x="5364088" y="2272018"/>
            <a:ext cx="1080120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F327BC5-6D2C-5059-AFFB-C6FB2C04CE00}"/>
              </a:ext>
            </a:extLst>
          </p:cNvPr>
          <p:cNvSpPr/>
          <p:nvPr/>
        </p:nvSpPr>
        <p:spPr>
          <a:xfrm>
            <a:off x="3135221" y="4011910"/>
            <a:ext cx="1224136" cy="3655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6BCAAA3-A776-8E0A-3924-02E4DF401641}"/>
              </a:ext>
            </a:extLst>
          </p:cNvPr>
          <p:cNvSpPr/>
          <p:nvPr/>
        </p:nvSpPr>
        <p:spPr>
          <a:xfrm>
            <a:off x="226384" y="177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66FD61FF-E6CF-906B-B792-78B59A9D68EB}"/>
              </a:ext>
            </a:extLst>
          </p:cNvPr>
          <p:cNvSpPr/>
          <p:nvPr/>
        </p:nvSpPr>
        <p:spPr>
          <a:xfrm>
            <a:off x="2627784" y="9515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62D49093-595F-9E60-74CD-ADC62081B1F9}"/>
              </a:ext>
            </a:extLst>
          </p:cNvPr>
          <p:cNvSpPr/>
          <p:nvPr/>
        </p:nvSpPr>
        <p:spPr>
          <a:xfrm>
            <a:off x="490477" y="67935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52442F9C-12BE-4D6C-D764-0C0E4DD1D492}"/>
              </a:ext>
            </a:extLst>
          </p:cNvPr>
          <p:cNvSpPr/>
          <p:nvPr/>
        </p:nvSpPr>
        <p:spPr>
          <a:xfrm>
            <a:off x="-108520" y="21397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5FCDB3-D4F1-66E3-55E2-9984CA70447A}"/>
              </a:ext>
            </a:extLst>
          </p:cNvPr>
          <p:cNvSpPr/>
          <p:nvPr/>
        </p:nvSpPr>
        <p:spPr>
          <a:xfrm>
            <a:off x="467544" y="27877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330582B6-6495-F391-87A0-85147C966899}"/>
              </a:ext>
            </a:extLst>
          </p:cNvPr>
          <p:cNvSpPr/>
          <p:nvPr/>
        </p:nvSpPr>
        <p:spPr>
          <a:xfrm>
            <a:off x="5148064" y="20676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C9FD2B8B-7750-19DE-34D3-BC84C3B6BC44}"/>
              </a:ext>
            </a:extLst>
          </p:cNvPr>
          <p:cNvSpPr/>
          <p:nvPr/>
        </p:nvSpPr>
        <p:spPr>
          <a:xfrm>
            <a:off x="2915816" y="39399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72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상세 후기 페이지에서 정기구독 후기인 경우에만 나타남</a:t>
            </a:r>
            <a:r>
              <a:rPr lang="en-US" altLang="ko-KR" dirty="0"/>
              <a:t>. </a:t>
            </a:r>
            <a:r>
              <a:rPr lang="ko-KR" altLang="en-US" dirty="0"/>
              <a:t>정기구독 중인 상품의 개수가 나타난다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유저가 업로드한 이미지로 페이지 표시 기능을 넣고</a:t>
            </a:r>
            <a:r>
              <a:rPr lang="en-US" altLang="ko-KR" dirty="0"/>
              <a:t>, </a:t>
            </a:r>
            <a:r>
              <a:rPr lang="ko-KR" altLang="en-US" dirty="0"/>
              <a:t>클릭하면 이미지가 확대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후기 작성 페이지</a:t>
            </a:r>
            <a:r>
              <a:rPr lang="en-US" altLang="ko-KR" dirty="0"/>
              <a:t> 24p(NO.18) </a:t>
            </a:r>
            <a:r>
              <a:rPr lang="ko-KR" altLang="en-US" dirty="0"/>
              <a:t>의 </a:t>
            </a:r>
            <a:r>
              <a:rPr lang="en-US" altLang="ko-KR" dirty="0"/>
              <a:t>[4</a:t>
            </a:r>
            <a:r>
              <a:rPr lang="ko-KR" altLang="en-US" dirty="0"/>
              <a:t>번</a:t>
            </a:r>
            <a:r>
              <a:rPr lang="en-US" altLang="ko-KR" dirty="0"/>
              <a:t>] </a:t>
            </a:r>
            <a:r>
              <a:rPr lang="ko-KR" altLang="en-US" dirty="0" err="1"/>
              <a:t>별점</a:t>
            </a:r>
            <a:r>
              <a:rPr lang="ko-KR" altLang="en-US" dirty="0"/>
              <a:t> 남기기의 결과가 출력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작성자의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나이대</a:t>
            </a:r>
            <a:r>
              <a:rPr lang="ko-KR" altLang="en-US" dirty="0"/>
              <a:t> 등의 정보가 자동으로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후기 작성 페이지 </a:t>
            </a:r>
            <a:r>
              <a:rPr lang="en-US" altLang="ko-KR" dirty="0"/>
              <a:t>24p(NO.18)</a:t>
            </a:r>
            <a:r>
              <a:rPr lang="ko-KR" altLang="en-US" dirty="0"/>
              <a:t>의 </a:t>
            </a:r>
            <a:r>
              <a:rPr lang="en-US" altLang="ko-KR" dirty="0"/>
              <a:t>[7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  <a:r>
              <a:rPr lang="ko-KR" altLang="en-US" dirty="0"/>
              <a:t>에서 후기 작성자가 체크한 만족 서비스 태그가 나타남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클릭하면 상품 상세 페이지로 이동</a:t>
            </a:r>
            <a:r>
              <a:rPr lang="en-US" altLang="ko-KR" dirty="0"/>
              <a:t>. 14p(NO.8)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정기구독 후기 상세페이지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04248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3528" y="843558"/>
            <a:ext cx="864096" cy="1382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9834" y="62551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01E5292C-668F-5F21-2D3C-5E83FD7E52A1}"/>
              </a:ext>
            </a:extLst>
          </p:cNvPr>
          <p:cNvSpPr/>
          <p:nvPr/>
        </p:nvSpPr>
        <p:spPr>
          <a:xfrm>
            <a:off x="323528" y="2711723"/>
            <a:ext cx="576064" cy="1012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27396EF1-BAD5-7542-F303-EC195FB79E89}"/>
              </a:ext>
            </a:extLst>
          </p:cNvPr>
          <p:cNvSpPr/>
          <p:nvPr/>
        </p:nvSpPr>
        <p:spPr>
          <a:xfrm>
            <a:off x="5148064" y="843558"/>
            <a:ext cx="1152128" cy="137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CFC92279-1203-FC56-6060-DC17CE2C6E6E}"/>
              </a:ext>
            </a:extLst>
          </p:cNvPr>
          <p:cNvSpPr/>
          <p:nvPr/>
        </p:nvSpPr>
        <p:spPr>
          <a:xfrm>
            <a:off x="323528" y="1923678"/>
            <a:ext cx="3168352" cy="292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7D1A7C23-E89C-C7AE-F5A5-7CCB228C0D22}"/>
              </a:ext>
            </a:extLst>
          </p:cNvPr>
          <p:cNvSpPr/>
          <p:nvPr/>
        </p:nvSpPr>
        <p:spPr>
          <a:xfrm>
            <a:off x="1619672" y="1703611"/>
            <a:ext cx="936104" cy="1923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41F414B0-4428-71AE-2EEB-D746B4734638}"/>
              </a:ext>
            </a:extLst>
          </p:cNvPr>
          <p:cNvSpPr/>
          <p:nvPr/>
        </p:nvSpPr>
        <p:spPr>
          <a:xfrm>
            <a:off x="323528" y="1703611"/>
            <a:ext cx="1296144" cy="226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CFA157AA-A400-6777-FC2A-24585177C2CC}"/>
              </a:ext>
            </a:extLst>
          </p:cNvPr>
          <p:cNvSpPr/>
          <p:nvPr/>
        </p:nvSpPr>
        <p:spPr>
          <a:xfrm>
            <a:off x="107504" y="156363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241CF50A-A820-1214-C2AD-AB738D7989CF}"/>
              </a:ext>
            </a:extLst>
          </p:cNvPr>
          <p:cNvSpPr/>
          <p:nvPr/>
        </p:nvSpPr>
        <p:spPr>
          <a:xfrm>
            <a:off x="107504" y="19236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D09A594A-157B-F640-F073-BD72008323D6}"/>
              </a:ext>
            </a:extLst>
          </p:cNvPr>
          <p:cNvSpPr/>
          <p:nvPr/>
        </p:nvSpPr>
        <p:spPr>
          <a:xfrm>
            <a:off x="107504" y="25717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43CEFF2-761B-7023-DC6A-9414DA138D35}"/>
              </a:ext>
            </a:extLst>
          </p:cNvPr>
          <p:cNvSpPr/>
          <p:nvPr/>
        </p:nvSpPr>
        <p:spPr>
          <a:xfrm>
            <a:off x="2555776" y="17076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4D15D65B-3E7C-CFC1-6D28-F51B6489FC36}"/>
              </a:ext>
            </a:extLst>
          </p:cNvPr>
          <p:cNvSpPr/>
          <p:nvPr/>
        </p:nvSpPr>
        <p:spPr>
          <a:xfrm>
            <a:off x="5004048" y="699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16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후기를 작성하면 포인트가 쌓인다</a:t>
            </a:r>
            <a:r>
              <a:rPr lang="en-US" altLang="ko-KR" dirty="0"/>
              <a:t>. </a:t>
            </a:r>
            <a:r>
              <a:rPr lang="ko-KR" altLang="en-US" dirty="0"/>
              <a:t>보유 포인트와 추가되는 포인트가 자동으로 표시된다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정기구독후기를 남길지 제품별 후기를 남길지 선택할 수 있는 버튼</a:t>
            </a:r>
            <a:r>
              <a:rPr lang="en-US" altLang="ko-KR" dirty="0"/>
              <a:t>. </a:t>
            </a:r>
            <a:r>
              <a:rPr lang="ko-KR" altLang="en-US" dirty="0"/>
              <a:t>선택한 버튼만 유색</a:t>
            </a:r>
            <a:r>
              <a:rPr lang="en-US" altLang="ko-KR" dirty="0"/>
              <a:t>, </a:t>
            </a:r>
            <a:r>
              <a:rPr lang="ko-KR" altLang="en-US" dirty="0"/>
              <a:t>선택되지 않은 버튼은 회색으로 표시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본문 작성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왼쪽부터 시작해서 회색 별을 누르면</a:t>
            </a:r>
            <a:r>
              <a:rPr lang="en-US" altLang="ko-KR" dirty="0"/>
              <a:t>, </a:t>
            </a:r>
            <a:r>
              <a:rPr lang="ko-KR" altLang="en-US" dirty="0"/>
              <a:t>눌려진 별까지 </a:t>
            </a:r>
            <a:r>
              <a:rPr lang="ko-KR" altLang="en-US" dirty="0" err="1"/>
              <a:t>노란별로</a:t>
            </a:r>
            <a:r>
              <a:rPr lang="ko-KR" altLang="en-US" dirty="0"/>
              <a:t> 바뀐다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/>
              <a:t>나쁨</a:t>
            </a:r>
            <a:r>
              <a:rPr lang="en-US" altLang="ko-KR" dirty="0"/>
              <a:t>, </a:t>
            </a:r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ko-KR" altLang="en-US" dirty="0"/>
              <a:t>좋음 </a:t>
            </a:r>
            <a:r>
              <a:rPr lang="en-US" altLang="ko-KR" dirty="0"/>
              <a:t>3</a:t>
            </a:r>
            <a:r>
              <a:rPr lang="ko-KR" altLang="en-US" dirty="0"/>
              <a:t>단계로 기본적인 부분에 대해 체크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사진 및 동영상 파일을 드래그해서 삽입가능</a:t>
            </a:r>
            <a:r>
              <a:rPr lang="en-US" altLang="ko-KR" dirty="0"/>
              <a:t>. </a:t>
            </a:r>
            <a:r>
              <a:rPr lang="ko-KR" altLang="en-US" dirty="0"/>
              <a:t>파일을 드롭하고 확인을 누르면 해당 파일이 업로드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서비스에 만족한 부분에 대한 태그를 남길 수 있는 버튼</a:t>
            </a:r>
            <a:r>
              <a:rPr lang="en-US" altLang="ko-KR" dirty="0"/>
              <a:t>. </a:t>
            </a:r>
            <a:r>
              <a:rPr lang="ko-KR" altLang="en-US" dirty="0"/>
              <a:t>더 많은 태그가 필요</a:t>
            </a:r>
            <a:r>
              <a:rPr lang="en-US" altLang="ko-KR" dirty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등록 페이지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23"/>
            <a:ext cx="6804248" cy="486567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95858" y="915566"/>
            <a:ext cx="129582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922" y="7499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239B0B4D-EAFF-88B9-B60E-A5DDF62C21BC}"/>
              </a:ext>
            </a:extLst>
          </p:cNvPr>
          <p:cNvSpPr/>
          <p:nvPr/>
        </p:nvSpPr>
        <p:spPr>
          <a:xfrm>
            <a:off x="251842" y="1356156"/>
            <a:ext cx="172787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F53FFCA9-CB96-C17D-E8B9-C768DCED12EC}"/>
              </a:ext>
            </a:extLst>
          </p:cNvPr>
          <p:cNvSpPr/>
          <p:nvPr/>
        </p:nvSpPr>
        <p:spPr>
          <a:xfrm>
            <a:off x="277922" y="1819172"/>
            <a:ext cx="2781910" cy="1976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003318D8-F2A3-A106-A8E3-B3391F461E85}"/>
              </a:ext>
            </a:extLst>
          </p:cNvPr>
          <p:cNvSpPr/>
          <p:nvPr/>
        </p:nvSpPr>
        <p:spPr>
          <a:xfrm>
            <a:off x="3074386" y="1995686"/>
            <a:ext cx="1497614" cy="220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4759104F-7447-4292-A387-E8F7702B52C4}"/>
              </a:ext>
            </a:extLst>
          </p:cNvPr>
          <p:cNvSpPr/>
          <p:nvPr/>
        </p:nvSpPr>
        <p:spPr>
          <a:xfrm>
            <a:off x="3146394" y="2283718"/>
            <a:ext cx="1785646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8C3F9563-0AB8-D031-DED2-206F6787608D}"/>
              </a:ext>
            </a:extLst>
          </p:cNvPr>
          <p:cNvSpPr/>
          <p:nvPr/>
        </p:nvSpPr>
        <p:spPr>
          <a:xfrm>
            <a:off x="5033156" y="1927363"/>
            <a:ext cx="1267036" cy="1976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A25F704E-876D-2A45-9852-0BAEA54CA3EF}"/>
              </a:ext>
            </a:extLst>
          </p:cNvPr>
          <p:cNvSpPr/>
          <p:nvPr/>
        </p:nvSpPr>
        <p:spPr>
          <a:xfrm>
            <a:off x="323528" y="4011910"/>
            <a:ext cx="4305926" cy="220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8A920820-4C17-63C4-E57E-3E02A4C79419}"/>
              </a:ext>
            </a:extLst>
          </p:cNvPr>
          <p:cNvSpPr/>
          <p:nvPr/>
        </p:nvSpPr>
        <p:spPr>
          <a:xfrm>
            <a:off x="35496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F846780C-382E-31F9-6C40-071EC7D8EFE9}"/>
              </a:ext>
            </a:extLst>
          </p:cNvPr>
          <p:cNvSpPr/>
          <p:nvPr/>
        </p:nvSpPr>
        <p:spPr>
          <a:xfrm>
            <a:off x="107504" y="19236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35EC05B5-A4CB-0D43-B497-67CEFDEB697E}"/>
              </a:ext>
            </a:extLst>
          </p:cNvPr>
          <p:cNvSpPr/>
          <p:nvPr/>
        </p:nvSpPr>
        <p:spPr>
          <a:xfrm>
            <a:off x="3131840" y="17796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BAB3F91A-1181-9390-9590-EF3A6969CA76}"/>
              </a:ext>
            </a:extLst>
          </p:cNvPr>
          <p:cNvSpPr/>
          <p:nvPr/>
        </p:nvSpPr>
        <p:spPr>
          <a:xfrm>
            <a:off x="3419872" y="24997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F84A1B21-1520-6474-4DA2-89D9815219B9}"/>
              </a:ext>
            </a:extLst>
          </p:cNvPr>
          <p:cNvSpPr/>
          <p:nvPr/>
        </p:nvSpPr>
        <p:spPr>
          <a:xfrm>
            <a:off x="4932040" y="17796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E0451BD3-B076-7530-88A9-5A3937827CA8}"/>
              </a:ext>
            </a:extLst>
          </p:cNvPr>
          <p:cNvSpPr/>
          <p:nvPr/>
        </p:nvSpPr>
        <p:spPr>
          <a:xfrm>
            <a:off x="179512" y="37958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4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26p(</a:t>
            </a:r>
            <a:r>
              <a:rPr lang="ko-KR" altLang="en-US" dirty="0" smtClean="0"/>
              <a:t>자주 묻는 질문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27p(</a:t>
            </a:r>
            <a:r>
              <a:rPr lang="ko-KR" altLang="en-US" dirty="0" smtClean="0"/>
              <a:t>비회원 주문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28p(</a:t>
            </a:r>
            <a:r>
              <a:rPr lang="ko-KR" altLang="en-US" dirty="0" smtClean="0"/>
              <a:t>약관 및 방침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제목을 클릭하면 새 창에서 공지사항이 </a:t>
            </a:r>
            <a:r>
              <a:rPr lang="ko-KR" altLang="en-US" dirty="0" err="1" smtClean="0"/>
              <a:t>뜨는것이</a:t>
            </a:r>
            <a:r>
              <a:rPr lang="ko-KR" altLang="en-US" dirty="0" smtClean="0"/>
              <a:t> 아닌 화면 내에서 추가적으로 내용이 뜨게끔 할 예정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고객센터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 및 공지사항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19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79512" y="1275606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-2" y="1276593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" y="4011910"/>
            <a:ext cx="1800476" cy="30484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9511" y="1490633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1" y="1487569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-2" y="1706467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9511" y="1705660"/>
            <a:ext cx="94554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09562" y="1275606"/>
            <a:ext cx="174235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30050" y="1275606"/>
            <a:ext cx="179511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5849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제목 클릭 시 화면 내에서 질의 응답이 될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자주 묻는 질문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23728" y="1635646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6356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8" y="4011910"/>
            <a:ext cx="180047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비회원 고객의 주문 시 주문 정보와 배송조회를 할 수 있는 창이다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 창을 띄우지 않고 바로 조회가 가능하게끔 구현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비회원 주문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" y="300186"/>
            <a:ext cx="6859934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779912" y="2392035"/>
            <a:ext cx="432048" cy="305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71900" y="233742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6" y="3507854"/>
            <a:ext cx="1800476" cy="3048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1131590"/>
            <a:ext cx="5256584" cy="331236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 smtClean="0">
                <a:solidFill>
                  <a:srgbClr val="FF0000"/>
                </a:solidFill>
              </a:rPr>
              <a:t>미구현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29p(</a:t>
            </a:r>
            <a:r>
              <a:rPr lang="ko-KR" altLang="en-US" dirty="0" smtClean="0"/>
              <a:t>개인정보처리방침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en-US" altLang="ko-KR" dirty="0" smtClean="0"/>
              <a:t>30p(</a:t>
            </a:r>
            <a:r>
              <a:rPr lang="ko-KR" altLang="en-US" dirty="0" smtClean="0"/>
              <a:t>마케팅 </a:t>
            </a:r>
            <a:r>
              <a:rPr lang="ko-KR" altLang="en-US" dirty="0" err="1" smtClean="0"/>
              <a:t>수신동의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넘어감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약관 및 방침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이용약관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47764" y="737805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39752" y="5922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6" y="4011910"/>
            <a:ext cx="1800476" cy="30484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07904" y="737805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99892" y="5922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7635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28p(</a:t>
            </a:r>
            <a:r>
              <a:rPr lang="ko-KR" altLang="en-US" dirty="0" smtClean="0"/>
              <a:t>약관 및 방침 메인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돌아감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약관 및 방침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개인정보처리방침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359"/>
            <a:ext cx="6876256" cy="485514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547664" y="771550"/>
            <a:ext cx="48742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03648" y="649894"/>
            <a:ext cx="216024" cy="1909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2" y="4011910"/>
            <a:ext cx="180047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latin typeface="+mn-ea"/>
              </a:rPr>
              <a:t>2.1 Screen Definition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2.2 Popup type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 smtClean="0">
                <a:latin typeface="+mn-ea"/>
              </a:rPr>
              <a:t>4.1 Login 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4.2 login &gt; </a:t>
            </a:r>
            <a:r>
              <a:rPr lang="ko-KR" altLang="en-US" sz="1050" dirty="0" smtClean="0">
                <a:latin typeface="+mn-ea"/>
              </a:rPr>
              <a:t>회원가입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4.3 Login &gt; error </a:t>
            </a:r>
            <a:r>
              <a:rPr lang="en-US" altLang="ko-KR" sz="1050" dirty="0" err="1" smtClean="0">
                <a:latin typeface="+mn-ea"/>
              </a:rPr>
              <a:t>msg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4.3.1 Login &gt; error </a:t>
            </a:r>
            <a:r>
              <a:rPr lang="en-US" altLang="ko-KR" sz="1050" dirty="0" err="1" smtClean="0">
                <a:latin typeface="+mn-ea"/>
              </a:rPr>
              <a:t>msg</a:t>
            </a:r>
            <a:r>
              <a:rPr lang="en-US" altLang="ko-KR" sz="1050" dirty="0" smtClean="0">
                <a:latin typeface="+mn-ea"/>
              </a:rPr>
              <a:t> &gt; ID </a:t>
            </a:r>
            <a:r>
              <a:rPr lang="ko-KR" altLang="en-US" sz="1050" dirty="0" smtClean="0">
                <a:latin typeface="+mn-ea"/>
              </a:rPr>
              <a:t>찾기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4.3.2 Login &gt; error </a:t>
            </a:r>
            <a:r>
              <a:rPr lang="en-US" altLang="ko-KR" sz="1050" dirty="0" err="1" smtClean="0">
                <a:latin typeface="+mn-ea"/>
              </a:rPr>
              <a:t>msg</a:t>
            </a:r>
            <a:r>
              <a:rPr lang="en-US" altLang="ko-KR" sz="1050" dirty="0" smtClean="0">
                <a:latin typeface="+mn-ea"/>
              </a:rPr>
              <a:t> &gt; </a:t>
            </a:r>
            <a:r>
              <a:rPr lang="ko-KR" altLang="en-US" sz="1050" dirty="0" err="1" smtClean="0">
                <a:latin typeface="+mn-ea"/>
              </a:rPr>
              <a:t>비밀번호찾기</a:t>
            </a:r>
            <a:endParaRPr lang="en-US" altLang="ko-KR" sz="1200" dirty="0" smtClean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 smtClean="0">
                <a:latin typeface="+mn-ea"/>
              </a:rPr>
              <a:t>주요기능</a:t>
            </a:r>
            <a:r>
              <a:rPr lang="en-US" altLang="ko-KR" sz="1200" b="1" dirty="0" smtClean="0">
                <a:latin typeface="+mn-ea"/>
              </a:rPr>
              <a:t>1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5.1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1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5.1.1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상세기능</a:t>
            </a:r>
            <a:r>
              <a:rPr lang="en-US" altLang="ko-KR" sz="1050" dirty="0" smtClean="0">
                <a:latin typeface="+mn-ea"/>
              </a:rPr>
              <a:t>1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5.1.2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상세기능</a:t>
            </a:r>
            <a:r>
              <a:rPr lang="en-US" altLang="ko-KR" sz="1050" dirty="0" smtClean="0">
                <a:latin typeface="+mn-ea"/>
              </a:rPr>
              <a:t>2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5.2 </a:t>
            </a:r>
            <a:r>
              <a:rPr lang="ko-KR" altLang="en-US" sz="1050" dirty="0" smtClean="0">
                <a:latin typeface="+mn-ea"/>
              </a:rPr>
              <a:t>주요기능</a:t>
            </a:r>
            <a:r>
              <a:rPr lang="en-US" altLang="ko-KR" sz="1050" dirty="0" smtClean="0">
                <a:latin typeface="+mn-ea"/>
              </a:rPr>
              <a:t>1 &gt; </a:t>
            </a:r>
            <a:r>
              <a:rPr lang="ko-KR" altLang="en-US" sz="1050" dirty="0" smtClean="0">
                <a:latin typeface="+mn-ea"/>
              </a:rPr>
              <a:t>하부기능</a:t>
            </a:r>
            <a:r>
              <a:rPr lang="en-US" altLang="ko-KR" sz="1050" dirty="0" smtClean="0">
                <a:latin typeface="+mn-ea"/>
              </a:rPr>
              <a:t>2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2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주요기능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err="1" smtClean="0"/>
              <a:t>추가내용</a:t>
            </a:r>
            <a:r>
              <a:rPr lang="ko-KR" altLang="en-US" dirty="0" smtClean="0"/>
              <a:t> 없음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약관 및 방침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마케팅 </a:t>
            </a:r>
            <a:r>
              <a:rPr lang="ko-KR" altLang="en-US" dirty="0" err="1" smtClean="0"/>
              <a:t>수신동의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" y="267494"/>
            <a:ext cx="6869205" cy="4876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78" y="4011910"/>
            <a:ext cx="180047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 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고객의 구매 포인트 부분이다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차후에 제품 구매 시 사용 가능하다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 </a:t>
            </a:r>
            <a:r>
              <a:rPr lang="en-US" altLang="ko-KR" dirty="0" smtClean="0"/>
              <a:t>AI</a:t>
            </a:r>
            <a:r>
              <a:rPr lang="ko-KR" altLang="en-US" dirty="0"/>
              <a:t> </a:t>
            </a:r>
            <a:r>
              <a:rPr lang="ko-KR" altLang="en-US" dirty="0" smtClean="0"/>
              <a:t>설문조사로 도출된 영양제의 기록을 확인할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32p(AI</a:t>
            </a:r>
            <a:r>
              <a:rPr lang="ko-KR" altLang="en-US" dirty="0" smtClean="0"/>
              <a:t>영양추천결과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</a:t>
            </a:r>
            <a:r>
              <a:rPr lang="ko-KR" altLang="en-US" dirty="0" err="1" smtClean="0"/>
              <a:t>정기구독에</a:t>
            </a:r>
            <a:r>
              <a:rPr lang="ko-KR" altLang="en-US" dirty="0" smtClean="0"/>
              <a:t> 대한 내용을 볼 수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구독 진행중인 영양제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종료된 영양제를 볼 수 있다</a:t>
            </a:r>
            <a:r>
              <a:rPr lang="en-US" altLang="ko-KR" dirty="0" smtClean="0"/>
              <a:t>.)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33p(</a:t>
            </a:r>
            <a:r>
              <a:rPr lang="ko-KR" altLang="en-US" dirty="0" smtClean="0"/>
              <a:t>정기구독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결제 내역을 볼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34p(</a:t>
            </a:r>
            <a:r>
              <a:rPr lang="ko-KR" altLang="en-US" dirty="0" smtClean="0"/>
              <a:t>결제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상세페이지 추후 구현 요함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보유 쿠폰을 볼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35p(</a:t>
            </a:r>
            <a:r>
              <a:rPr lang="ko-KR" altLang="en-US" dirty="0" err="1" smtClean="0"/>
              <a:t>쿠폰함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고객이 작성한 후기를 볼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36p(</a:t>
            </a:r>
            <a:r>
              <a:rPr lang="ko-KR" altLang="en-US" dirty="0" smtClean="0"/>
              <a:t>후기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상세페이지 추후 구현 요함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고객의 본인 정보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변경 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가능한 페이지이다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클릭 시 </a:t>
            </a:r>
            <a:r>
              <a:rPr lang="en-US" altLang="ko-KR" dirty="0" smtClean="0"/>
              <a:t>37p(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되지 않은 상태로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7p(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65628" cy="48760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724128" y="915566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44616" y="843558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91061" y="1275606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549" y="1203598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1061" y="1526885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549" y="1454877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3217" y="1778164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331" y="1706156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5725" y="2063425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1574" y="2004669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75725" y="2314704"/>
            <a:ext cx="864096" cy="173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618" y="2296970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75725" y="2526964"/>
            <a:ext cx="864096" cy="147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705" y="2499742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91061" y="2785517"/>
            <a:ext cx="864096" cy="147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9041" y="2758295"/>
            <a:ext cx="216024" cy="1800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8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985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8p(</a:t>
            </a:r>
            <a:r>
              <a:rPr lang="ko-KR" altLang="en-US" dirty="0" smtClean="0"/>
              <a:t>스토어 상세페이지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상단</a:t>
            </a:r>
            <a:r>
              <a:rPr lang="en-US" altLang="ko-KR" dirty="0" smtClean="0"/>
              <a:t>))</a:t>
            </a:r>
            <a:r>
              <a:rPr lang="ko-KR" altLang="en-US" dirty="0" smtClean="0"/>
              <a:t>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이동한다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클릭 시 장바구니에 제품이 들어간다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err="1" smtClean="0"/>
              <a:t>영양추천</a:t>
            </a:r>
            <a:r>
              <a:rPr lang="ko-KR" altLang="en-US" dirty="0" smtClean="0"/>
              <a:t> 결과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26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99942"/>
            <a:ext cx="1368152" cy="231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664906" y="987574"/>
            <a:ext cx="746854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56894" y="8795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10476" y="1170908"/>
            <a:ext cx="216024" cy="2553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38468" y="1115464"/>
            <a:ext cx="108012" cy="108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834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고객의 구독중인 제품에 대해 </a:t>
            </a:r>
            <a:r>
              <a:rPr lang="ko-KR" altLang="en-US" dirty="0" err="1" smtClean="0"/>
              <a:t>구현예정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정기구독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27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99942"/>
            <a:ext cx="1332424" cy="2255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75"/>
            <a:ext cx="6876256" cy="485398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23728" y="990222"/>
            <a:ext cx="3624335" cy="20882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04187" y="91273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56278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고객의 누적 결제 금액같은 부분이 구현 되어야할 것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차후 구현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28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99942"/>
            <a:ext cx="1430055" cy="242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" y="280383"/>
            <a:ext cx="6877067" cy="486311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83768" y="620929"/>
            <a:ext cx="2592288" cy="2448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45671" y="54056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96523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13p(</a:t>
            </a:r>
            <a:r>
              <a:rPr lang="ko-KR" altLang="en-US" dirty="0" smtClean="0"/>
              <a:t>스토어 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쿠폰함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86"/>
            <a:ext cx="6876256" cy="4843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41741" y="639713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80112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 smtClean="0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3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구매 고객에 한정하여 후기 작성 및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ko-KR" altLang="en-US" dirty="0" smtClean="0"/>
              <a:t>기존에 작성된 후기 수정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후기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30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521"/>
            <a:ext cx="6876256" cy="487297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907705" y="1491630"/>
            <a:ext cx="3816424" cy="1656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72208" y="142441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705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새 창 없이 전화번호 변경 텍스트박스가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 smtClean="0">
                <a:solidFill>
                  <a:srgbClr val="FF0000"/>
                </a:solidFill>
              </a:rPr>
              <a:t>하단에 구현되며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작성 완료 시 버튼을 누르면 전화번호가 변경된다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새 창 </a:t>
            </a:r>
            <a:r>
              <a:rPr lang="ko-KR" altLang="en-US" dirty="0">
                <a:solidFill>
                  <a:srgbClr val="FF0000"/>
                </a:solidFill>
              </a:rPr>
              <a:t>없이 </a:t>
            </a:r>
            <a:r>
              <a:rPr lang="ko-KR" altLang="en-US" dirty="0" smtClean="0">
                <a:solidFill>
                  <a:srgbClr val="FF0000"/>
                </a:solidFill>
              </a:rPr>
              <a:t>프로필 </a:t>
            </a:r>
            <a:r>
              <a:rPr lang="ko-KR" altLang="en-US" dirty="0">
                <a:solidFill>
                  <a:srgbClr val="FF0000"/>
                </a:solidFill>
              </a:rPr>
              <a:t>변경 텍스트박스가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하단에 구현되며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작성 완료 시 버튼을 누르면 </a:t>
            </a:r>
            <a:r>
              <a:rPr lang="ko-KR" altLang="en-US" dirty="0" smtClean="0">
                <a:solidFill>
                  <a:srgbClr val="FF0000"/>
                </a:solidFill>
              </a:rPr>
              <a:t>프로필 정보가 변경된다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새 창 </a:t>
            </a:r>
            <a:r>
              <a:rPr lang="ko-KR" altLang="en-US" dirty="0">
                <a:solidFill>
                  <a:srgbClr val="FF0000"/>
                </a:solidFill>
              </a:rPr>
              <a:t>없이 </a:t>
            </a:r>
            <a:r>
              <a:rPr lang="ko-KR" altLang="en-US" dirty="0" smtClean="0">
                <a:solidFill>
                  <a:srgbClr val="FF0000"/>
                </a:solidFill>
              </a:rPr>
              <a:t>마케팅 동의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거부 체크박스가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하단에 구현되며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작성 완료 시 버튼을 누르면 </a:t>
            </a:r>
            <a:r>
              <a:rPr lang="ko-KR" altLang="en-US" dirty="0" smtClean="0">
                <a:solidFill>
                  <a:srgbClr val="FF0000"/>
                </a:solidFill>
              </a:rPr>
              <a:t>마케팅 알림 </a:t>
            </a:r>
            <a:r>
              <a:rPr lang="ko-KR" altLang="en-US" dirty="0">
                <a:solidFill>
                  <a:srgbClr val="FF0000"/>
                </a:solidFill>
              </a:rPr>
              <a:t>정보가 </a:t>
            </a:r>
            <a:r>
              <a:rPr lang="ko-KR" altLang="en-US" dirty="0" smtClean="0">
                <a:solidFill>
                  <a:srgbClr val="FF0000"/>
                </a:solidFill>
              </a:rPr>
              <a:t>변경된다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클릭하면 </a:t>
            </a:r>
            <a:r>
              <a:rPr lang="en-US" altLang="ko-KR" dirty="0" smtClean="0"/>
              <a:t>38p(</a:t>
            </a:r>
            <a:r>
              <a:rPr lang="ko-KR" altLang="en-US" dirty="0" smtClean="0"/>
              <a:t>회원탈퇴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정보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068"/>
            <a:ext cx="6876256" cy="48624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121560" y="1642272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004048" y="14916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121560" y="2080946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04048" y="193030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21560" y="2543086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04048" y="239244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24336" y="2926922"/>
            <a:ext cx="594184" cy="135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34206" y="2863270"/>
            <a:ext cx="144016" cy="133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25677" y="1030203"/>
            <a:ext cx="2039558" cy="22497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 smtClean="0">
                <a:solidFill>
                  <a:srgbClr val="FF0000"/>
                </a:solidFill>
              </a:rPr>
              <a:t>미구현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39752" y="2715766"/>
            <a:ext cx="1512168" cy="14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하단에 </a:t>
            </a:r>
            <a:r>
              <a:rPr lang="ko-KR" altLang="en-US" sz="800" dirty="0" err="1" smtClean="0"/>
              <a:t>라디오박스</a:t>
            </a:r>
            <a:r>
              <a:rPr lang="ko-KR" altLang="en-US" sz="800" dirty="0" smtClean="0"/>
              <a:t> 추가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600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클릭 시 회원탈퇴 처리가 완료된다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(Prompt</a:t>
            </a:r>
            <a:r>
              <a:rPr lang="ko-KR" altLang="en-US" dirty="0" smtClean="0"/>
              <a:t>로 탈퇴가 완료되었습니다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띄운 후 메인페이지로 이동됨</a:t>
            </a:r>
            <a:r>
              <a:rPr lang="en-US" altLang="ko-KR" dirty="0" smtClean="0"/>
              <a:t>.)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32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71950"/>
            <a:ext cx="1440160" cy="998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84"/>
            <a:ext cx="6876256" cy="4889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0" name="모서리가 둥근 직사각형 9"/>
          <p:cNvSpPr/>
          <p:nvPr/>
        </p:nvSpPr>
        <p:spPr>
          <a:xfrm>
            <a:off x="3406620" y="3534358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98608" y="3426346"/>
            <a:ext cx="193272" cy="153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" name="직사각형 3"/>
          <p:cNvSpPr/>
          <p:nvPr/>
        </p:nvSpPr>
        <p:spPr>
          <a:xfrm>
            <a:off x="5580112" y="1203598"/>
            <a:ext cx="86409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 가입 유저 중 직원이 있을 수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직원의 관리권한을 주기 위한 </a:t>
            </a:r>
            <a:r>
              <a:rPr lang="ko-KR" altLang="en-US" dirty="0" err="1" smtClean="0"/>
              <a:t>셀렉트</a:t>
            </a:r>
            <a:r>
              <a:rPr lang="ko-KR" altLang="en-US" dirty="0" smtClean="0"/>
              <a:t> 박스이다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선택 후 오른쪽의 ②번을 누르면 정보가 업데이트 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③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클릭하면 </a:t>
            </a:r>
            <a:r>
              <a:rPr lang="en-US" altLang="ko-KR" dirty="0" smtClean="0"/>
              <a:t>40p(</a:t>
            </a:r>
            <a:r>
              <a:rPr lang="ko-KR" altLang="en-US" dirty="0" smtClean="0"/>
              <a:t>상품 등록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④       클릭하면 </a:t>
            </a:r>
            <a:r>
              <a:rPr lang="en-US" altLang="ko-KR" dirty="0" smtClean="0"/>
              <a:t>41p(</a:t>
            </a:r>
            <a:r>
              <a:rPr lang="ko-KR" altLang="en-US" dirty="0" smtClean="0"/>
              <a:t>상품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⑤       클릭하면 </a:t>
            </a:r>
            <a:r>
              <a:rPr lang="en-US" altLang="ko-KR" dirty="0" smtClean="0"/>
              <a:t>7p(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9650" y="987574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361638" y="897564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83918"/>
            <a:ext cx="2479050" cy="17182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68144" y="970450"/>
            <a:ext cx="76131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0132" y="880440"/>
            <a:ext cx="221250" cy="2340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3862" y="1275606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850" y="1185595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7238" y="1500892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226" y="1410881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240" y="1706300"/>
            <a:ext cx="74776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228" y="1616289"/>
            <a:ext cx="207702" cy="1664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 smtClean="0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스토어 메인페이지에서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역할을 해줄 이미지를 올리는 부분이다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업로드가 활성화되어 파일을 등록할 수 있게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스토어 상세페이지에서 제품의 상세정보를 알려 줄 이미지를 올리는 부분이다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 시 업로드가 활성 되어 파일을 등록할 수 있게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위의 내용이 다 작성 되었을 때 누르면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이미지와 내용이 모두 등록이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등록 된 사항은 </a:t>
            </a:r>
            <a:r>
              <a:rPr lang="en-US" altLang="ko-KR" dirty="0" smtClean="0"/>
              <a:t>13p(</a:t>
            </a:r>
            <a:r>
              <a:rPr lang="ko-KR" altLang="en-US" dirty="0" smtClean="0"/>
              <a:t>스토어 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14-15p(</a:t>
            </a:r>
            <a:r>
              <a:rPr lang="ko-KR" altLang="en-US" dirty="0" smtClean="0"/>
              <a:t>스토어 상세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상품 등록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397"/>
            <a:ext cx="6876256" cy="485910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339752" y="1864922"/>
            <a:ext cx="53083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5480" y="185082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55926"/>
            <a:ext cx="1440160" cy="9982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329374" y="2090175"/>
            <a:ext cx="53083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61728" y="20959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44171" y="2241201"/>
            <a:ext cx="672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27768" y="21642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" name="직사각형 2"/>
          <p:cNvSpPr/>
          <p:nvPr/>
        </p:nvSpPr>
        <p:spPr>
          <a:xfrm>
            <a:off x="1763688" y="2859782"/>
            <a:ext cx="46805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업로드 되기 전 내용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미리보기</a:t>
            </a:r>
            <a:r>
              <a:rPr lang="ko-KR" altLang="en-US" dirty="0" smtClean="0"/>
              <a:t> 화면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추가입고수량을 기입하는 부분이다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수량 기입 후 ②를 누르면 모든 수량 변동 사항이 한번에 저장되며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③에서 마지막 입고 날짜를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상품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" y="293823"/>
            <a:ext cx="6869443" cy="484967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131840" y="1203598"/>
            <a:ext cx="72008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828" y="107065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55926"/>
            <a:ext cx="1440160" cy="9982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07904" y="2368007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99892" y="22350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9952" y="1007785"/>
            <a:ext cx="7787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31939" y="8557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858" y="483518"/>
            <a:ext cx="5976342" cy="324036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 smtClean="0">
                <a:solidFill>
                  <a:srgbClr val="FF0000"/>
                </a:solidFill>
              </a:rPr>
              <a:t>미구현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2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5881039" y="2391827"/>
            <a:ext cx="1224135" cy="2412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1.0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43242" y="477349"/>
            <a:ext cx="1254722" cy="304625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bg1"/>
                </a:solidFill>
                <a:latin typeface="+mn-ea"/>
              </a:rPr>
              <a:t>메인 페이지</a:t>
            </a:r>
            <a:endParaRPr kumimoji="0"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>
            <a:stCxn id="22" idx="2"/>
            <a:endCxn id="114" idx="0"/>
          </p:cNvCxnSpPr>
          <p:nvPr/>
        </p:nvCxnSpPr>
        <p:spPr>
          <a:xfrm>
            <a:off x="871592" y="2431802"/>
            <a:ext cx="0" cy="1833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 bwMode="auto">
          <a:xfrm>
            <a:off x="6863714" y="113159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회원가입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2065" y="2158628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스토어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5" name="꺾인 연결선 54"/>
          <p:cNvCxnSpPr>
            <a:stCxn id="214" idx="3"/>
            <a:endCxn id="21" idx="1"/>
          </p:cNvCxnSpPr>
          <p:nvPr/>
        </p:nvCxnSpPr>
        <p:spPr>
          <a:xfrm>
            <a:off x="6100757" y="937033"/>
            <a:ext cx="762957" cy="30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214" idx="3"/>
            <a:endCxn id="80" idx="1"/>
          </p:cNvCxnSpPr>
          <p:nvPr/>
        </p:nvCxnSpPr>
        <p:spPr>
          <a:xfrm>
            <a:off x="6100757" y="937033"/>
            <a:ext cx="762957" cy="58831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 bwMode="auto">
          <a:xfrm>
            <a:off x="6863714" y="1417340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 smtClean="0">
                <a:latin typeface="+mn-ea"/>
              </a:rPr>
              <a:t>PW</a:t>
            </a:r>
            <a:r>
              <a:rPr lang="ko-KR" altLang="en-US" sz="900" dirty="0" smtClean="0">
                <a:latin typeface="+mn-ea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413754" y="261512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상품상세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0" name="직선 연결선 129"/>
          <p:cNvCxnSpPr>
            <a:stCxn id="131" idx="2"/>
          </p:cNvCxnSpPr>
          <p:nvPr/>
        </p:nvCxnSpPr>
        <p:spPr>
          <a:xfrm>
            <a:off x="3628496" y="2425089"/>
            <a:ext cx="17216" cy="86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3038969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후기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모서리가 둥근 직사각형 133"/>
          <p:cNvSpPr/>
          <p:nvPr/>
        </p:nvSpPr>
        <p:spPr bwMode="auto">
          <a:xfrm>
            <a:off x="3125927" y="2636535"/>
            <a:ext cx="1052416" cy="2020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후기 상세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구독자</a:t>
            </a:r>
            <a:r>
              <a:rPr lang="en-US" altLang="ko-KR" sz="900" dirty="0" smtClean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6" name="직선 연결선 145"/>
          <p:cNvCxnSpPr>
            <a:stCxn id="147" idx="2"/>
          </p:cNvCxnSpPr>
          <p:nvPr/>
        </p:nvCxnSpPr>
        <p:spPr>
          <a:xfrm>
            <a:off x="4895635" y="2474847"/>
            <a:ext cx="8345" cy="97559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4306108" y="2201673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고객센터</a:t>
            </a: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공지사항</a:t>
            </a: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4395895" y="259829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자주 묻는 질문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0" name="꺾인 연결선 159"/>
          <p:cNvCxnSpPr/>
          <p:nvPr/>
        </p:nvCxnSpPr>
        <p:spPr>
          <a:xfrm rot="5400000">
            <a:off x="1995707" y="222978"/>
            <a:ext cx="866429" cy="3083362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모서리가 둥근 직사각형 213"/>
          <p:cNvSpPr/>
          <p:nvPr/>
        </p:nvSpPr>
        <p:spPr>
          <a:xfrm>
            <a:off x="4921703" y="80044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Login(user icon)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0" name="직선 연결선 269"/>
          <p:cNvCxnSpPr>
            <a:stCxn id="271" idx="2"/>
          </p:cNvCxnSpPr>
          <p:nvPr/>
        </p:nvCxnSpPr>
        <p:spPr>
          <a:xfrm>
            <a:off x="6473048" y="2374795"/>
            <a:ext cx="20058" cy="21029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모서리가 둥근 직사각형 270"/>
          <p:cNvSpPr/>
          <p:nvPr/>
        </p:nvSpPr>
        <p:spPr>
          <a:xfrm>
            <a:off x="5883521" y="2101621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마이 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3" name="모서리가 둥근 직사각형 272"/>
          <p:cNvSpPr/>
          <p:nvPr/>
        </p:nvSpPr>
        <p:spPr bwMode="auto">
          <a:xfrm>
            <a:off x="5985087" y="2528967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 smtClean="0">
                <a:latin typeface="+mn-ea"/>
              </a:rPr>
              <a:t>AI </a:t>
            </a:r>
            <a:r>
              <a:rPr lang="ko-KR" altLang="en-US" sz="900" dirty="0" smtClean="0">
                <a:latin typeface="+mn-ea"/>
              </a:rPr>
              <a:t>추천 결과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 bwMode="auto">
          <a:xfrm>
            <a:off x="6015031" y="329556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결제 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4404574" y="2916358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비회원 주문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51520" y="483518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933651" y="100508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설문 참여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4419570" y="324307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약관 상세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3126907" y="2946147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후기 일반 구매자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635896" y="1757805"/>
            <a:ext cx="0" cy="39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983355" y="1760300"/>
            <a:ext cx="3975982" cy="27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09268" y="1790402"/>
            <a:ext cx="0" cy="294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모서리가 둥근 직사각형 125"/>
          <p:cNvSpPr/>
          <p:nvPr/>
        </p:nvSpPr>
        <p:spPr bwMode="auto">
          <a:xfrm>
            <a:off x="6015031" y="3668416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쿠폰함</a:t>
            </a:r>
            <a:r>
              <a:rPr lang="en-US" altLang="ko-KR" sz="900" smtClean="0">
                <a:solidFill>
                  <a:schemeClr val="tx1"/>
                </a:solidFill>
                <a:latin typeface="+mn-ea"/>
              </a:rPr>
              <a:t>(X)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6024396" y="402120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후기 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6024396" y="444119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내 정보관리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62" name="직선 연결선 261"/>
          <p:cNvCxnSpPr/>
          <p:nvPr/>
        </p:nvCxnSpPr>
        <p:spPr>
          <a:xfrm>
            <a:off x="7959337" y="1798526"/>
            <a:ext cx="2232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7369810" y="2084589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관리자페이지</a:t>
            </a: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회원관리</a:t>
            </a: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4" name="직선 연결선 263"/>
          <p:cNvCxnSpPr>
            <a:stCxn id="152" idx="2"/>
          </p:cNvCxnSpPr>
          <p:nvPr/>
        </p:nvCxnSpPr>
        <p:spPr>
          <a:xfrm>
            <a:off x="7959337" y="2357763"/>
            <a:ext cx="0" cy="1033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모서리가 둥근 직사각형 158"/>
          <p:cNvSpPr/>
          <p:nvPr/>
        </p:nvSpPr>
        <p:spPr bwMode="auto">
          <a:xfrm>
            <a:off x="7488414" y="263697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>
            <a:off x="7481087" y="2993641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상품등록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2" name="모서리가 둥근 직사각형 161"/>
          <p:cNvSpPr/>
          <p:nvPr/>
        </p:nvSpPr>
        <p:spPr bwMode="auto">
          <a:xfrm>
            <a:off x="7481087" y="330644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상품관리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7" name="직선 연결선 276"/>
          <p:cNvCxnSpPr>
            <a:endCxn id="63" idx="3"/>
          </p:cNvCxnSpPr>
          <p:nvPr/>
        </p:nvCxnSpPr>
        <p:spPr>
          <a:xfrm flipH="1" flipV="1">
            <a:off x="3112705" y="1141673"/>
            <a:ext cx="857898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endCxn id="214" idx="1"/>
          </p:cNvCxnSpPr>
          <p:nvPr/>
        </p:nvCxnSpPr>
        <p:spPr>
          <a:xfrm flipV="1">
            <a:off x="3970603" y="937033"/>
            <a:ext cx="951100" cy="1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 bwMode="auto">
          <a:xfrm>
            <a:off x="6013548" y="2932752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정기구독관리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>
            <a:stCxn id="128" idx="3"/>
          </p:cNvCxnSpPr>
          <p:nvPr/>
        </p:nvCxnSpPr>
        <p:spPr>
          <a:xfrm>
            <a:off x="6940071" y="4549211"/>
            <a:ext cx="2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181918" y="4441199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회원탈퇴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70603" y="812336"/>
            <a:ext cx="0" cy="97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 bwMode="auto">
          <a:xfrm>
            <a:off x="653616" y="1044094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설문 완료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8" name="직선 연결선 227"/>
          <p:cNvCxnSpPr>
            <a:stCxn id="85" idx="3"/>
            <a:endCxn id="63" idx="1"/>
          </p:cNvCxnSpPr>
          <p:nvPr/>
        </p:nvCxnSpPr>
        <p:spPr>
          <a:xfrm flipV="1">
            <a:off x="1569291" y="1141673"/>
            <a:ext cx="364360" cy="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 bwMode="auto">
          <a:xfrm>
            <a:off x="4357959" y="3591052"/>
            <a:ext cx="1029137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smtClean="0">
                <a:latin typeface="+mn-ea"/>
              </a:rPr>
              <a:t>개인정보처리방침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4360239" y="3917773"/>
            <a:ext cx="1024576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마케팅 </a:t>
            </a:r>
            <a:r>
              <a:rPr lang="ko-KR" altLang="en-US" sz="900" dirty="0" err="1" smtClean="0">
                <a:latin typeface="+mn-ea"/>
              </a:rPr>
              <a:t>수신동의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95736" y="1764659"/>
            <a:ext cx="0" cy="183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1612495" y="215191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+mn-ea"/>
              </a:rPr>
              <a:t>장바구니</a:t>
            </a: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無</a:t>
            </a: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)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1640784" y="263128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장바구니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상품有</a:t>
            </a:r>
            <a:r>
              <a:rPr lang="en-US" altLang="ko-KR" sz="900" dirty="0" smtClean="0">
                <a:latin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1656513" y="2938795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결제화면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1656513" y="3289851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주문서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1655215" y="3607319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주문완료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3129239" y="3277193"/>
            <a:ext cx="1053848" cy="2026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후기 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" name="직선 연결선 27"/>
          <p:cNvCxnSpPr>
            <a:endCxn id="147" idx="0"/>
          </p:cNvCxnSpPr>
          <p:nvPr/>
        </p:nvCxnSpPr>
        <p:spPr>
          <a:xfrm>
            <a:off x="4895635" y="1788167"/>
            <a:ext cx="0" cy="41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71" idx="2"/>
            <a:endCxn id="62" idx="0"/>
          </p:cNvCxnSpPr>
          <p:nvPr/>
        </p:nvCxnSpPr>
        <p:spPr>
          <a:xfrm flipH="1">
            <a:off x="4872528" y="3459103"/>
            <a:ext cx="4880" cy="13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>
            <a:stCxn id="62" idx="2"/>
            <a:endCxn id="67" idx="0"/>
          </p:cNvCxnSpPr>
          <p:nvPr/>
        </p:nvCxnSpPr>
        <p:spPr>
          <a:xfrm flipH="1">
            <a:off x="4872527" y="3807076"/>
            <a:ext cx="1" cy="110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0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로고를 클릭하면 메인 화면으로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 시 </a:t>
            </a:r>
            <a:r>
              <a:rPr lang="en-US" altLang="ko-KR" dirty="0" smtClean="0"/>
              <a:t>19p(</a:t>
            </a:r>
            <a:r>
              <a:rPr lang="ko-KR" altLang="en-US" dirty="0" smtClean="0"/>
              <a:t>고객센터 페이지</a:t>
            </a:r>
            <a:r>
              <a:rPr lang="en-US" altLang="ko-KR" dirty="0" smtClean="0"/>
              <a:t>)</a:t>
            </a:r>
            <a:r>
              <a:rPr lang="ko-KR" altLang="en-US" dirty="0"/>
              <a:t>로 이동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클릭하면 장바구니로 이동</a:t>
            </a:r>
            <a:r>
              <a:rPr lang="en-US" altLang="ko-KR" dirty="0"/>
              <a:t>. </a:t>
            </a:r>
            <a:r>
              <a:rPr lang="ko-KR" altLang="en-US" dirty="0"/>
              <a:t>상품이 없는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12p(AI</a:t>
            </a:r>
            <a:r>
              <a:rPr lang="ko-KR" altLang="en-US" dirty="0" smtClean="0"/>
              <a:t>영양추천결과</a:t>
            </a:r>
            <a:r>
              <a:rPr lang="en-US" altLang="ko-KR" dirty="0" smtClean="0"/>
              <a:t>), </a:t>
            </a:r>
            <a:r>
              <a:rPr lang="ko-KR" altLang="en-US" dirty="0"/>
              <a:t>담아놓은 상품이 있는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13p(</a:t>
            </a:r>
            <a:r>
              <a:rPr lang="ko-KR" altLang="en-US" dirty="0" smtClean="0"/>
              <a:t>스토어 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 smtClean="0"/>
              <a:t>8p(</a:t>
            </a:r>
            <a:r>
              <a:rPr lang="ko-KR" altLang="en-US" dirty="0" smtClean="0"/>
              <a:t>로그인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이동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클릭하면 </a:t>
            </a:r>
            <a:r>
              <a:rPr lang="en-US" altLang="ko-KR" dirty="0" smtClean="0"/>
              <a:t>11p(</a:t>
            </a:r>
            <a:r>
              <a:rPr lang="ko-KR" altLang="en-US" dirty="0"/>
              <a:t>설문 조사 페이지</a:t>
            </a:r>
            <a:r>
              <a:rPr lang="en-US" altLang="ko-KR" dirty="0" smtClean="0"/>
              <a:t>)</a:t>
            </a:r>
            <a:r>
              <a:rPr lang="ko-KR" altLang="en-US" dirty="0"/>
              <a:t>로 넘어감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 클릭하면 </a:t>
            </a:r>
            <a:r>
              <a:rPr lang="en-US" altLang="ko-KR" dirty="0" smtClean="0"/>
              <a:t>13p</a:t>
            </a:r>
            <a:r>
              <a:rPr lang="ko-KR" altLang="en-US" dirty="0" smtClean="0"/>
              <a:t>로 전환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사이트 광고</a:t>
            </a:r>
            <a:r>
              <a:rPr lang="en-US" altLang="ko-KR" dirty="0"/>
              <a:t>, </a:t>
            </a:r>
            <a:r>
              <a:rPr lang="ko-KR" altLang="en-US" dirty="0"/>
              <a:t>홍보 이미지</a:t>
            </a:r>
            <a:r>
              <a:rPr lang="en-US" altLang="ko-KR" dirty="0"/>
              <a:t>, 3~5</a:t>
            </a:r>
            <a:r>
              <a:rPr lang="ko-KR" altLang="en-US" dirty="0"/>
              <a:t>페이지가 화면 내에서 교체</a:t>
            </a:r>
            <a:r>
              <a:rPr lang="en-US" altLang="ko-KR" dirty="0"/>
              <a:t>. 5~10</a:t>
            </a:r>
            <a:r>
              <a:rPr lang="ko-KR" altLang="en-US" dirty="0"/>
              <a:t>초마다 자동으로 넘어감</a:t>
            </a:r>
            <a:r>
              <a:rPr lang="en-US" altLang="ko-KR" dirty="0"/>
              <a:t>. </a:t>
            </a:r>
            <a:r>
              <a:rPr lang="ko-KR" altLang="en-US" dirty="0"/>
              <a:t>사용자가 직접 넘길 수 있게</a:t>
            </a:r>
            <a:r>
              <a:rPr lang="en-US" altLang="ko-KR" dirty="0"/>
              <a:t> </a:t>
            </a:r>
            <a:r>
              <a:rPr lang="ko-KR" altLang="en-US" dirty="0"/>
              <a:t>화살표 있는 페이지 표시 요소 추가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홍보용 아닌 어울리는 이미지 삽입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en-US" altLang="ko-KR" dirty="0" smtClean="0"/>
              <a:t>12p </a:t>
            </a:r>
            <a:r>
              <a:rPr lang="ko-KR" altLang="en-US" dirty="0" smtClean="0"/>
              <a:t>하단에 </a:t>
            </a:r>
            <a:r>
              <a:rPr lang="ko-KR" altLang="en-US" dirty="0"/>
              <a:t>있는 </a:t>
            </a:r>
            <a:r>
              <a:rPr lang="en-US" altLang="ko-KR" dirty="0"/>
              <a:t>footer</a:t>
            </a:r>
            <a:r>
              <a:rPr lang="ko-KR" altLang="en-US" dirty="0"/>
              <a:t>동일하게 사용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94"/>
            <a:ext cx="6876256" cy="48760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18500" y="761222"/>
            <a:ext cx="1394926" cy="400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36096" y="423749"/>
            <a:ext cx="481372" cy="2442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0" y="4443957"/>
            <a:ext cx="6876256" cy="720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87298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53807" y="3053651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575" y="3147814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4596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26060" y="383328"/>
            <a:ext cx="1120552" cy="325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85338" y="401836"/>
            <a:ext cx="3072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60963" y="4324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40687" y="24069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65715" y="2321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545795" y="29150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54624" y="291033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69783" y="696347"/>
            <a:ext cx="246163" cy="20041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495" y="29877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8</a:t>
            </a:r>
            <a:endParaRPr lang="ko-KR" altLang="en-US" sz="105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7846" y="434308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9</a:t>
            </a:r>
            <a:endParaRPr lang="ko-KR" altLang="en-US" sz="105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2542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525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. </a:t>
            </a:r>
            <a:r>
              <a:rPr lang="ko-KR" altLang="en-US" dirty="0" smtClean="0"/>
              <a:t>클릭 시 </a:t>
            </a:r>
            <a:r>
              <a:rPr lang="en-US" altLang="ko-KR" dirty="0" smtClean="0"/>
              <a:t>7p(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버튼 눌렀을 때 입력 값이 잘못되었을 경우 입력 값이 다르거나 없다고 표시</a:t>
            </a:r>
            <a:r>
              <a:rPr lang="en-US" altLang="ko-KR" dirty="0"/>
              <a:t>. </a:t>
            </a:r>
            <a:r>
              <a:rPr lang="ko-KR" altLang="en-US" dirty="0"/>
              <a:t>일치할 경우 </a:t>
            </a:r>
            <a:r>
              <a:rPr lang="ko-KR" altLang="en-US" dirty="0" smtClean="0"/>
              <a:t>로그인 된 </a:t>
            </a:r>
            <a:r>
              <a:rPr lang="ko-KR" altLang="en-US" dirty="0"/>
              <a:t>상태로 </a:t>
            </a:r>
            <a:r>
              <a:rPr lang="ko-KR" altLang="en-US" dirty="0" err="1" smtClean="0"/>
              <a:t>메인화면</a:t>
            </a:r>
            <a:r>
              <a:rPr lang="en-US" altLang="ko-KR" dirty="0" smtClean="0"/>
              <a:t>(7p)</a:t>
            </a:r>
            <a:r>
              <a:rPr lang="ko-KR" altLang="en-US" dirty="0" smtClean="0"/>
              <a:t>으로 </a:t>
            </a:r>
            <a:r>
              <a:rPr lang="ko-KR" altLang="en-US" dirty="0"/>
              <a:t>이동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비밀번호 찾기 화면으로 이동</a:t>
            </a:r>
            <a:r>
              <a:rPr lang="en-US" altLang="ko-KR" dirty="0"/>
              <a:t>. </a:t>
            </a:r>
            <a:r>
              <a:rPr lang="en-US" altLang="ko-KR" dirty="0" smtClean="0"/>
              <a:t>10p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회원가입 페이지로 이동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smtClean="0"/>
              <a:t>9p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고객센터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25p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이용약관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28p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개인정보 처리방침 페이지로 이동</a:t>
            </a:r>
            <a:r>
              <a:rPr lang="en-US" altLang="ko-KR" dirty="0"/>
              <a:t>. </a:t>
            </a:r>
            <a:r>
              <a:rPr lang="en-US" altLang="ko-KR" dirty="0" smtClean="0"/>
              <a:t>29p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필수 </a:t>
            </a:r>
            <a:r>
              <a:rPr lang="ko-KR" altLang="en-US" dirty="0" err="1"/>
              <a:t>인스타</a:t>
            </a:r>
            <a:r>
              <a:rPr lang="ko-KR" altLang="en-US" dirty="0"/>
              <a:t> 계정으로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필수 페이스북 계정으로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필수 네이버 블로그 계정으로 이동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570"/>
            <a:ext cx="6876256" cy="483493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71800" y="2378606"/>
            <a:ext cx="576064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91680" y="2099602"/>
            <a:ext cx="3528392" cy="270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4092302"/>
            <a:ext cx="728939" cy="207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0133" y="2387798"/>
            <a:ext cx="536218" cy="1984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77517" y="4092301"/>
            <a:ext cx="695797" cy="1979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98357" y="4092301"/>
            <a:ext cx="850823" cy="207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15145" y="3750751"/>
            <a:ext cx="272381" cy="2611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76899" y="3750891"/>
            <a:ext cx="263907" cy="261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45796" y="3750891"/>
            <a:ext cx="331104" cy="261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71800" y="795190"/>
            <a:ext cx="12241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561153" y="19532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20684" y="2496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39208" y="24547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441" y="393934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255831" y="39130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19146" y="38943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38991" y="36506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6899" y="352708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9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15202" y="361237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1" y="4029922"/>
            <a:ext cx="1361419" cy="30484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63788" y="6301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로고 클릭 시 메인화면으로 전환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 smtClean="0"/>
              <a:t>우편번호 </a:t>
            </a:r>
            <a:r>
              <a:rPr lang="ko-KR" altLang="en-US" dirty="0" err="1"/>
              <a:t>검색창으로</a:t>
            </a:r>
            <a:r>
              <a:rPr lang="ko-KR" altLang="en-US" dirty="0"/>
              <a:t> 넘어감</a:t>
            </a:r>
            <a:r>
              <a:rPr lang="en-US" altLang="ko-KR" dirty="0"/>
              <a:t>. </a:t>
            </a:r>
            <a:r>
              <a:rPr lang="ko-KR" altLang="en-US" dirty="0"/>
              <a:t>우편번호 </a:t>
            </a:r>
            <a:r>
              <a:rPr lang="ko-KR" altLang="en-US" dirty="0" err="1"/>
              <a:t>검색창은</a:t>
            </a:r>
            <a:r>
              <a:rPr lang="ko-KR" altLang="en-US" dirty="0"/>
              <a:t> 링크로 해결할 수 있는지 알아본 후 </a:t>
            </a:r>
            <a:r>
              <a:rPr lang="ko-KR" altLang="en-US" dirty="0" err="1"/>
              <a:t>팝업창을</a:t>
            </a:r>
            <a:r>
              <a:rPr lang="ko-KR" altLang="en-US" dirty="0"/>
              <a:t> 따로 만들지 말지 결정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약관 선택하기 체크박스</a:t>
            </a:r>
            <a:r>
              <a:rPr lang="en-US" altLang="ko-KR" dirty="0"/>
              <a:t>. ‘</a:t>
            </a:r>
            <a:r>
              <a:rPr lang="ko-KR" altLang="en-US" dirty="0"/>
              <a:t>약관 모두 선택하기</a:t>
            </a:r>
            <a:r>
              <a:rPr lang="en-US" altLang="ko-KR" dirty="0"/>
              <a:t>’</a:t>
            </a:r>
            <a:r>
              <a:rPr lang="ko-KR" altLang="en-US" dirty="0"/>
              <a:t>를 제외한 글자는 클릭하면 해당하는 약관 상세 페이지로 전환되게 링크</a:t>
            </a:r>
            <a:r>
              <a:rPr lang="en-US" altLang="ko-KR" dirty="0"/>
              <a:t>. 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/>
              <a:t>표시 없는 부분은 필수 체크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필수 정보가 모두 입력되면 클릭했을 때 </a:t>
            </a:r>
            <a:r>
              <a:rPr lang="en-US" altLang="ko-KR" dirty="0"/>
              <a:t>‘</a:t>
            </a:r>
            <a:r>
              <a:rPr lang="ko-KR" altLang="en-US" dirty="0"/>
              <a:t>회원가입이 완료되었습니다</a:t>
            </a:r>
            <a:r>
              <a:rPr lang="en-US" altLang="ko-KR" dirty="0"/>
              <a:t>.’ </a:t>
            </a:r>
            <a:r>
              <a:rPr lang="ko-KR" altLang="en-US" dirty="0" err="1"/>
              <a:t>멘트</a:t>
            </a:r>
            <a:r>
              <a:rPr lang="ko-KR" altLang="en-US" dirty="0"/>
              <a:t> 나옴</a:t>
            </a:r>
            <a:r>
              <a:rPr lang="en-US" altLang="ko-KR" dirty="0"/>
              <a:t>. </a:t>
            </a:r>
            <a:r>
              <a:rPr lang="ko-KR" altLang="en-US" dirty="0"/>
              <a:t>필수 정보 모두 입력하지 않았을 때는 회색으로 표시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주소지 </a:t>
            </a:r>
            <a:r>
              <a:rPr lang="en-US" altLang="ko-KR" dirty="0"/>
              <a:t>2</a:t>
            </a:r>
            <a:r>
              <a:rPr lang="ko-KR" altLang="en-US" dirty="0"/>
              <a:t>를 제외한 모든 정보가 필수 정보로 표시되어야 함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" y="291210"/>
            <a:ext cx="6852333" cy="485229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148064" y="1635646"/>
            <a:ext cx="504056" cy="230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07904" y="3010354"/>
            <a:ext cx="2088232" cy="1001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36968" y="4439682"/>
            <a:ext cx="2063024" cy="219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1" y="14196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74632" y="2897519"/>
            <a:ext cx="180020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67744" y="429647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552" y="370734"/>
            <a:ext cx="864096" cy="328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91880" y="334730"/>
            <a:ext cx="864096" cy="328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7" y="370734"/>
            <a:ext cx="1080119" cy="25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1800" y="2542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03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861</Words>
  <Application>Microsoft Office PowerPoint</Application>
  <PresentationFormat>화면 슬라이드 쇼(16:9)</PresentationFormat>
  <Paragraphs>397</Paragraphs>
  <Slides>41</Slides>
  <Notes>1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Tahoma</vt:lpstr>
      <vt:lpstr>표지</vt:lpstr>
      <vt:lpstr>간지등</vt:lpstr>
      <vt:lpstr>1_디자인 사용자 지정</vt:lpstr>
      <vt:lpstr>타이틀</vt:lpstr>
      <vt:lpstr>Document History</vt:lpstr>
      <vt:lpstr>Index</vt:lpstr>
      <vt:lpstr>1. Information Architecture</vt:lpstr>
      <vt:lpstr>Information Architecture</vt:lpstr>
      <vt:lpstr>2. General Rule</vt:lpstr>
      <vt:lpstr>메인페이지</vt:lpstr>
      <vt:lpstr>로그인</vt:lpstr>
      <vt:lpstr>회원가입</vt:lpstr>
      <vt:lpstr>비밀번호 찾기</vt:lpstr>
      <vt:lpstr>설문 예시 페이지</vt:lpstr>
      <vt:lpstr>AI영양 추천 결과 페이지</vt:lpstr>
      <vt:lpstr>필수 스토어 페이지</vt:lpstr>
      <vt:lpstr>상세페이지(상단)</vt:lpstr>
      <vt:lpstr>상세페이지(하단)</vt:lpstr>
      <vt:lpstr>장바구니(제품 無)</vt:lpstr>
      <vt:lpstr>장바구니(제품 有)</vt:lpstr>
      <vt:lpstr>구독서비스 결제 팝업</vt:lpstr>
      <vt:lpstr>주문서 (상단)</vt:lpstr>
      <vt:lpstr>주문서 (하단)</vt:lpstr>
      <vt:lpstr>주문 완료</vt:lpstr>
      <vt:lpstr>PillSu 후기 페이지(메인)</vt:lpstr>
      <vt:lpstr>정기구독 후기 상세페이지</vt:lpstr>
      <vt:lpstr>후기 등록 페이지</vt:lpstr>
      <vt:lpstr>고객센터 (메인 및 공지사항)</vt:lpstr>
      <vt:lpstr>자주 묻는 질문</vt:lpstr>
      <vt:lpstr>비회원 주문</vt:lpstr>
      <vt:lpstr>약관 및 방침(이용약관)</vt:lpstr>
      <vt:lpstr>약관 및 방침 (개인정보처리방침)</vt:lpstr>
      <vt:lpstr>약관 및 방침 (마케팅 수신동의)</vt:lpstr>
      <vt:lpstr>마이 페이지 (메인)</vt:lpstr>
      <vt:lpstr>AI 영양추천 결과</vt:lpstr>
      <vt:lpstr>정기구독 관리</vt:lpstr>
      <vt:lpstr>결제 관리</vt:lpstr>
      <vt:lpstr>쿠폰함</vt:lpstr>
      <vt:lpstr>후기 관리</vt:lpstr>
      <vt:lpstr>내 정보 관리</vt:lpstr>
      <vt:lpstr>회원 탈퇴</vt:lpstr>
      <vt:lpstr>관리자 페이지 – 회원 관리</vt:lpstr>
      <vt:lpstr>관리자 페이지 – 상품 등록</vt:lpstr>
      <vt:lpstr>관리자 페이지 – 상품 관리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admin</cp:lastModifiedBy>
  <cp:revision>199</cp:revision>
  <dcterms:created xsi:type="dcterms:W3CDTF">2006-10-05T04:04:58Z</dcterms:created>
  <dcterms:modified xsi:type="dcterms:W3CDTF">2023-10-19T08:55:20Z</dcterms:modified>
</cp:coreProperties>
</file>